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5241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D965D9-D590-4629-856B-4B9AA0650EE1}"/>
</file>

<file path=customXml/itemProps2.xml><?xml version="1.0" encoding="utf-8"?>
<ds:datastoreItem xmlns:ds="http://schemas.openxmlformats.org/officeDocument/2006/customXml" ds:itemID="{2D931315-F619-444B-B39F-C8EFFBBE3637}"/>
</file>

<file path=customXml/itemProps3.xml><?xml version="1.0" encoding="utf-8"?>
<ds:datastoreItem xmlns:ds="http://schemas.openxmlformats.org/officeDocument/2006/customXml" ds:itemID="{409B0320-0A39-4F69-BB3B-3632A0276189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