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61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7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889" y="2514601"/>
            <a:ext cx="880060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889" y="4777381"/>
            <a:ext cx="880060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42292" y="4321159"/>
            <a:ext cx="1860631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4445" y="4529542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2" y="624110"/>
            <a:ext cx="87855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888" y="2133600"/>
            <a:ext cx="8789313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074562"/>
            <a:ext cx="8789313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3581400"/>
            <a:ext cx="8789313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89" y="2136707"/>
            <a:ext cx="4263375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6410" y="2136707"/>
            <a:ext cx="426279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469" y="2226626"/>
            <a:ext cx="38327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887" y="2802889"/>
            <a:ext cx="4263376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1540" y="2223398"/>
            <a:ext cx="38309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1620" y="2799661"/>
            <a:ext cx="4260907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787784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7" y="446088"/>
            <a:ext cx="3506112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59" y="446090"/>
            <a:ext cx="5054541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1598613"/>
            <a:ext cx="3506112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4800600"/>
            <a:ext cx="878931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888" y="634965"/>
            <a:ext cx="8789313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367338"/>
            <a:ext cx="87893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09600"/>
            <a:ext cx="8789313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21296" y="3505200"/>
            <a:ext cx="7538517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4354046"/>
            <a:ext cx="8789313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78" y="3166528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37" y="3244141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2438402"/>
            <a:ext cx="8789313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917498" y="609600"/>
            <a:ext cx="814611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7" y="4343400"/>
            <a:ext cx="891772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7" y="5181600"/>
            <a:ext cx="891772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411089" y="648005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92711" y="290530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888" y="627407"/>
            <a:ext cx="8789312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888" y="4343400"/>
            <a:ext cx="878931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888" y="5181600"/>
            <a:ext cx="878931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4910661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1637" y="4983089"/>
            <a:ext cx="779971" cy="365125"/>
          </a:xfrm>
        </p:spPr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1380" y="627407"/>
            <a:ext cx="2208176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888" y="627407"/>
            <a:ext cx="6288464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78" y="711194"/>
            <a:ext cx="1811141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25E-95C6-46CC-ADB4-5A2FBEBD6C5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F4C1E-42F3-4862-845B-241CD306451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26416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7228" y="285"/>
            <a:ext cx="2603029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24384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3600" y="624110"/>
            <a:ext cx="87856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888" y="2133600"/>
            <a:ext cx="8789313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3200" y="6135090"/>
            <a:ext cx="102184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3B76-AC80-4DC9-8DB5-323120CBEF4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887" y="6135810"/>
            <a:ext cx="76219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681637" y="787784"/>
            <a:ext cx="7799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0DBDBA-4644-40C7-9202-4026E56305E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microsoft.com/office/2007/relationships/hdphoto" Target="../media/image7.wdp"/><Relationship Id="rId10" Type="http://schemas.openxmlformats.org/officeDocument/2006/relationships/image" Target="../media/image8.png"/><Relationship Id="rId11" Type="http://schemas.microsoft.com/office/2007/relationships/hdphoto" Target="../media/image9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image12.wdp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tags" Target="../tags/tag1.xml"/><Relationship Id="rId26" Type="http://schemas.openxmlformats.org/officeDocument/2006/relationships/image" Target="../media/image23.png"/><Relationship Id="rId27" Type="http://schemas.openxmlformats.org/officeDocument/2006/relationships/slideLayout" Target="../slideLayouts/slideLayout13.xml"/><Relationship Id="rId28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" y="0"/>
            <a:ext cx="12207885" cy="8081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339" y="69131"/>
            <a:ext cx="911153" cy="847212"/>
          </a:xfrm>
          <a:prstGeom prst="rect">
            <a:avLst/>
          </a:prstGeom>
        </p:spPr>
      </p:pic>
      <p:grpSp>
        <p:nvGrpSpPr>
          <p:cNvPr id="34" name="Группа 33"/>
          <p:cNvGrpSpPr/>
          <p:nvPr/>
        </p:nvGrpSpPr>
        <p:grpSpPr>
          <a:xfrm>
            <a:off x="6251822" y="1723396"/>
            <a:ext cx="3625611" cy="3186041"/>
            <a:chOff x="2515178" y="1669025"/>
            <a:chExt cx="3975664" cy="352475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515178" y="1669025"/>
              <a:ext cx="3975664" cy="3524751"/>
              <a:chOff x="3125090" y="403891"/>
              <a:chExt cx="3262885" cy="2497708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125090" y="403891"/>
                <a:ext cx="3262885" cy="24977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3346233" y="1212926"/>
                <a:ext cx="1223407" cy="79623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ru-RU" sz="20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С чем приехала бабушка?</a:t>
                </a:r>
                <a:endParaRPr kumimoji="0" lang="ru-RU" sz="20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291" y="2213372"/>
              <a:ext cx="1277648" cy="2548612"/>
            </a:xfrm>
            <a:prstGeom prst="rect">
              <a:avLst/>
            </a:prstGeom>
          </p:spPr>
        </p:pic>
      </p:grpSp>
      <p:pic>
        <p:nvPicPr>
          <p:cNvPr id="48" name="belling-fast-magic-transformation_myhfwb4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6521" y="894622"/>
            <a:ext cx="487363" cy="48736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6380577" y="1696068"/>
            <a:ext cx="3543581" cy="3126434"/>
            <a:chOff x="4972895" y="1496049"/>
            <a:chExt cx="3826423" cy="3457093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972895" y="1496049"/>
              <a:ext cx="3826423" cy="3457093"/>
              <a:chOff x="4118660" y="2528673"/>
              <a:chExt cx="3687992" cy="345709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4118660" y="2528673"/>
                <a:ext cx="3687992" cy="3457093"/>
                <a:chOff x="763070" y="3697483"/>
                <a:chExt cx="4769931" cy="3493538"/>
              </a:xfrm>
            </p:grpSpPr>
            <p:sp>
              <p:nvSpPr>
                <p:cNvPr id="10" name="Овал 9"/>
                <p:cNvSpPr/>
                <p:nvPr/>
              </p:nvSpPr>
              <p:spPr>
                <a:xfrm>
                  <a:off x="763070" y="3697483"/>
                  <a:ext cx="4769931" cy="349353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1047422" y="4487235"/>
                  <a:ext cx="1878395" cy="373226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0" cap="none" spc="0" normalizeH="0" baseline="0" noProof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1757" y="3333679"/>
                <a:ext cx="2112162" cy="2112162"/>
              </a:xfrm>
              <a:prstGeom prst="rect">
                <a:avLst/>
              </a:prstGeom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766877" y="1859901"/>
              <a:ext cx="2384630" cy="44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Чего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нет у 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папы?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80803" y="1678343"/>
            <a:ext cx="3496630" cy="3141023"/>
            <a:chOff x="4062850" y="1507699"/>
            <a:chExt cx="3793053" cy="348998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062850" y="1507699"/>
              <a:ext cx="3793053" cy="3489989"/>
              <a:chOff x="4460284" y="2108063"/>
              <a:chExt cx="3315485" cy="2948976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4460284" y="2108063"/>
                <a:ext cx="3315485" cy="294897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dirty="0"/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10" t="8270" r="15216" b="17716"/>
              <a:stretch>
                <a:fillRect/>
              </a:stretch>
            </p:blipFill>
            <p:spPr>
              <a:xfrm>
                <a:off x="4917192" y="2813274"/>
                <a:ext cx="2355049" cy="1737317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16" name="TextBox 15"/>
            <p:cNvSpPr txBox="1"/>
            <p:nvPr/>
          </p:nvSpPr>
          <p:spPr>
            <a:xfrm>
              <a:off x="4833924" y="1598104"/>
              <a:ext cx="2283139" cy="80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На чем сидит бабочка?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298470" y="1645855"/>
            <a:ext cx="3672413" cy="3220472"/>
            <a:chOff x="4562583" y="1275138"/>
            <a:chExt cx="3814944" cy="3524751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4562583" y="1275138"/>
              <a:ext cx="3814944" cy="35247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9708" y="1431101"/>
              <a:ext cx="21026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Чему радуется мальчик?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18" b="97271" l="575" r="99138">
                          <a14:foregroundMark x1="5460" y1="29045" x2="5460" y2="29045"/>
                          <a14:foregroundMark x1="1149" y1="27680" x2="1149" y2="27680"/>
                          <a14:foregroundMark x1="37931" y1="7407" x2="37931" y2="7407"/>
                          <a14:foregroundMark x1="94253" y1="40936" x2="94253" y2="40936"/>
                          <a14:foregroundMark x1="98563" y1="43860" x2="98563" y2="43860"/>
                          <a14:foregroundMark x1="99425" y1="47758" x2="99425" y2="47758"/>
                          <a14:foregroundMark x1="19828" y1="93762" x2="19828" y2="93762"/>
                          <a14:foregroundMark x1="11782" y1="97076" x2="11782" y2="97076"/>
                          <a14:foregroundMark x1="11782" y1="96881" x2="11782" y2="96881"/>
                          <a14:foregroundMark x1="10632" y1="95322" x2="14080" y2="97271"/>
                          <a14:foregroundMark x1="8908" y1="93762" x2="20690" y2="90643"/>
                          <a14:foregroundMark x1="53161" y1="93567" x2="68391" y2="96101"/>
                          <a14:foregroundMark x1="68391" y1="96101" x2="62069" y2="90253"/>
                          <a14:foregroundMark x1="61494" y1="59064" x2="61494" y2="59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9727" y="1988365"/>
              <a:ext cx="1777963" cy="2620962"/>
            </a:xfrm>
            <a:prstGeom prst="rect">
              <a:avLst/>
            </a:prstGeom>
          </p:spPr>
        </p:pic>
      </p:grpSp>
      <p:sp>
        <p:nvSpPr>
          <p:cNvPr id="42" name="Овал 41"/>
          <p:cNvSpPr/>
          <p:nvPr/>
        </p:nvSpPr>
        <p:spPr>
          <a:xfrm>
            <a:off x="5560098" y="218128"/>
            <a:ext cx="1923799" cy="188015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6872" y="176130"/>
            <a:ext cx="1944793" cy="189602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46268" y="1645854"/>
            <a:ext cx="1944793" cy="189602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89849" y="3627284"/>
            <a:ext cx="1944793" cy="189602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83166" y="4757448"/>
            <a:ext cx="1944793" cy="189602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4794" y="4794960"/>
            <a:ext cx="1944793" cy="189602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69" b="98089" l="2061" r="90456">
                        <a14:foregroundMark x1="14534" y1="86447" x2="14534" y2="86447"/>
                        <a14:foregroundMark x1="8134" y1="90443" x2="8134" y2="90443"/>
                        <a14:foregroundMark x1="43601" y1="94179" x2="43601" y2="94179"/>
                        <a14:foregroundMark x1="82430" y1="92181" x2="82430" y2="92181"/>
                        <a14:foregroundMark x1="22017" y1="4431" x2="22017" y2="4431"/>
                        <a14:foregroundMark x1="73536" y1="3128" x2="73536" y2="3128"/>
                        <a14:foregroundMark x1="63341" y1="51347" x2="63341" y2="51347"/>
                        <a14:foregroundMark x1="3688" y1="68897" x2="3688" y2="68897"/>
                        <a14:foregroundMark x1="2061" y1="80191" x2="2061" y2="80191"/>
                        <a14:foregroundMark x1="13124" y1="96438" x2="13124" y2="96438"/>
                        <a14:foregroundMark x1="52495" y1="98262" x2="52495" y2="98262"/>
                        <a14:foregroundMark x1="20065" y1="1564" x2="20065" y2="1564"/>
                        <a14:foregroundMark x1="19740" y1="869" x2="19740" y2="869"/>
                        <a14:foregroundMark x1="15293" y1="4692" x2="16486" y2="8862"/>
                        <a14:foregroundMark x1="11388" y1="30235" x2="5857" y2="33797"/>
                        <a14:foregroundMark x1="5315" y1="37967" x2="5315" y2="37967"/>
                        <a14:foregroundMark x1="2603" y1="69765" x2="2603" y2="69765"/>
                        <a14:foregroundMark x1="3145" y1="70026" x2="2603" y2="77758"/>
                        <a14:foregroundMark x1="3688" y1="45786" x2="2820" y2="52042"/>
                        <a14:foregroundMark x1="33948" y1="26412" x2="33948" y2="26412"/>
                        <a14:foregroundMark x1="33948" y1="26412" x2="35033" y2="28236"/>
                        <a14:foregroundMark x1="55315" y1="27976" x2="56399" y2="29366"/>
                        <a14:foregroundMark x1="65293" y1="18853" x2="65293" y2="19809"/>
                        <a14:foregroundMark x1="76681" y1="20678" x2="76681" y2="23371"/>
                        <a14:foregroundMark x1="71692" y1="1738" x2="71692" y2="1738"/>
                        <a14:foregroundMark x1="68004" y1="1738" x2="74946" y2="2259"/>
                        <a14:foregroundMark x1="21475" y1="1303" x2="25054" y2="5995"/>
                        <a14:foregroundMark x1="72993" y1="40487" x2="64642" y2="48219"/>
                        <a14:foregroundMark x1="64642" y1="48219" x2="53688" y2="50999"/>
                        <a14:foregroundMark x1="53688" y1="50999" x2="74187" y2="55517"/>
                        <a14:foregroundMark x1="76898" y1="41529" x2="73102" y2="52042"/>
                        <a14:foregroundMark x1="73102" y1="52042" x2="71692" y2="43527"/>
                        <a14:foregroundMark x1="72777" y1="39096" x2="73536" y2="52563"/>
                        <a14:foregroundMark x1="73536" y1="52563" x2="74187" y2="45091"/>
                        <a14:foregroundMark x1="74187" y1="44483" x2="74946" y2="52042"/>
                        <a14:foregroundMark x1="74946" y1="52042" x2="75813" y2="45352"/>
                        <a14:foregroundMark x1="82430" y1="31538" x2="86334" y2="39183"/>
                        <a14:foregroundMark x1="86334" y1="39183" x2="86334" y2="39791"/>
                        <a14:foregroundMark x1="90239" y1="73154" x2="90239" y2="73154"/>
                        <a14:foregroundMark x1="90239" y1="73328" x2="90456" y2="80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602" y="365931"/>
            <a:ext cx="1188790" cy="1484054"/>
          </a:xfrm>
          <a:prstGeom prst="rect">
            <a:avLst/>
          </a:prstGeom>
        </p:spPr>
      </p:pic>
      <p:grpSp>
        <p:nvGrpSpPr>
          <p:cNvPr id="57" name="Группа 56"/>
          <p:cNvGrpSpPr/>
          <p:nvPr/>
        </p:nvGrpSpPr>
        <p:grpSpPr>
          <a:xfrm>
            <a:off x="6287747" y="1702686"/>
            <a:ext cx="3681119" cy="3135810"/>
            <a:chOff x="6251821" y="1771479"/>
            <a:chExt cx="3681119" cy="313581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6251821" y="1771479"/>
              <a:ext cx="3681119" cy="3135810"/>
              <a:chOff x="5032326" y="1666084"/>
              <a:chExt cx="3850012" cy="3434542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32326" y="1666084"/>
                <a:ext cx="3850012" cy="343454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4" name="Рисунок 43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18056" y="2263026"/>
                <a:ext cx="2045605" cy="2453871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6581895" y="3055791"/>
              <a:ext cx="11757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ru-RU" sz="1800" b="0" i="0" u="none" strike="noStrike" kern="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 чем мечтает мама?</a:t>
              </a:r>
              <a:endParaRPr kumimoji="0" lang="ru-RU" sz="1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454" y="409191"/>
            <a:ext cx="1700936" cy="13916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0" y="1861770"/>
            <a:ext cx="1454646" cy="145464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005" y="3743906"/>
            <a:ext cx="1685409" cy="16334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12" y="4794960"/>
            <a:ext cx="1614646" cy="161464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91" y="4884051"/>
            <a:ext cx="1655949" cy="167783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36021" y="1696068"/>
            <a:ext cx="1938696" cy="190211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19718" y="3700166"/>
            <a:ext cx="1938696" cy="190211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8" r="12644"/>
          <a:stretch>
            <a:fillRect/>
          </a:stretch>
        </p:blipFill>
        <p:spPr>
          <a:xfrm>
            <a:off x="4654627" y="1737114"/>
            <a:ext cx="1222731" cy="164019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689" y="3703864"/>
            <a:ext cx="1459215" cy="18194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19" y="1057194"/>
            <a:ext cx="4822366" cy="4595027"/>
          </a:xfrm>
          <a:prstGeom prst="rect">
            <a:avLst/>
          </a:prstGeom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495" y="2486660"/>
            <a:ext cx="4133849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7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WPS Presentation</Application>
  <PresentationFormat>Широкоэкранный</PresentationFormat>
  <Paragraphs>18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Century Gothic</vt:lpstr>
      <vt:lpstr>Microsoft YaHei</vt:lpstr>
      <vt:lpstr>Arial Unicode MS</vt:lpstr>
      <vt:lpstr>Calibri Light</vt:lpstr>
      <vt:lpstr>Тема Office</vt:lpstr>
      <vt:lpstr>Легкий дым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2024-04-21T05:05:00Z</dcterms:created>
  <dcterms:modified xsi:type="dcterms:W3CDTF">2024-06-13T11:55:00Z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BBCAD41C70C344FD99838ECA6B9EB160_12</vt:lpwstr>
  </property>
  <property fmtid="{D5CDD505-2E9C-101B-9397-08002B2CF9AE}" pid="3" name="KSOProductBuildVer">
    <vt:lpwstr>1033-12.2.0.17119</vt:lpwstr>
  </property>
</Properties>
</file>