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203795-FEE3-41B5-938F-BF8E1F4CD287}"/>
</file>

<file path=customXml/itemProps2.xml><?xml version="1.0" encoding="utf-8"?>
<ds:datastoreItem xmlns:ds="http://schemas.openxmlformats.org/officeDocument/2006/customXml" ds:itemID="{FDA4F424-1603-4E9E-B4D7-7016F81F622E}"/>
</file>

<file path=customXml/itemProps3.xml><?xml version="1.0" encoding="utf-8"?>
<ds:datastoreItem xmlns:ds="http://schemas.openxmlformats.org/officeDocument/2006/customXml" ds:itemID="{E498520C-D9F7-4572-9556-13FBF99AFD01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