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9E471-2FF9-433E-B267-5A45719D659E}"/>
</file>

<file path=customXml/itemProps2.xml><?xml version="1.0" encoding="utf-8"?>
<ds:datastoreItem xmlns:ds="http://schemas.openxmlformats.org/officeDocument/2006/customXml" ds:itemID="{65CD4D1C-04D7-4194-99A1-17F21058619B}"/>
</file>

<file path=customXml/itemProps3.xml><?xml version="1.0" encoding="utf-8"?>
<ds:datastoreItem xmlns:ds="http://schemas.openxmlformats.org/officeDocument/2006/customXml" ds:itemID="{7FB2F3F2-F989-4852-BBAB-65B62CD3517A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