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>
        <p:scale>
          <a:sx n="50" d="100"/>
          <a:sy n="50" d="100"/>
        </p:scale>
        <p:origin x="226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0240" y="3255131"/>
            <a:ext cx="34766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2024-11-30T10:49:30Z</dcterms:modified>
</cp:coreProperties>
</file>