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C0E6B-1C94-4F11-929E-8F7FE6613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CB1CDC9-4B9E-4D10-BD8A-E68B50318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785EAC7-4708-4B79-BFA6-F6DD7BE9F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3EE0EE-BDC1-45B9-9177-49EEE14A4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FA5C580-64E3-4D84-B8B2-94FB2062E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415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BED5C-F7D5-4710-BF45-D60FCFBCD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E163E81-3DF9-4DB3-AEC6-3FD4045AF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447881-38E4-46BC-9399-D29ECCA0F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4B3926D-DB86-4B74-97C5-58C3CC454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FE55CEB-32E2-4FDE-8986-6BE9036A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087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4008CB5-0801-457E-937F-D3317CA2F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E942AE3-B0CA-4FE5-879B-2D641EFB6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6379A88-F7D9-4486-B46F-9BA27758C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01AEBA-0A9F-499E-88F8-D8F40DAED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A7295B-577B-4231-A2B6-DC604199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2303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FCAE6-FC73-422A-99A7-B92C958AD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65B5566-7096-4898-9595-22AD8CE21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C72058-5EBF-45FD-B6A6-C4A8E6C34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528E093-2B8F-4A52-B74B-D1D3CC3BB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58A561-EA15-428F-A5CE-4D078AEBB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393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DE028-9635-409B-8996-EA9EF9DF4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7A8895B-9209-4B0C-BE1C-A132FF9C9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7862090-82ED-4ADF-9B20-2AF27B694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3C442EE-E631-4490-B801-E1CD82FF4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C2AE7A-6EB4-4B06-BB40-64D69541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064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D8774-B6A6-432C-B6A7-D82910106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57EFA5C-93C2-4025-84A6-B6FBEEDF7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8431846-21DA-4681-871C-EE8A5F0B9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E1F638E-A474-41A9-88B3-B291A72A7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2BB8B8-A74E-4B7C-ADA9-8817AA48E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53E43B-6D53-4B3C-AEE6-9E5368EB0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3349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83CCC-DE5C-4C25-912C-43BFDB592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E34230B-44E2-4DC1-8280-DCACF3A63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D5A2332-89A1-425A-8C10-7D299F74D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774D68D-C8B4-4CEE-BDB3-5C839CA2F2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02F24F1-1AE0-4178-A56E-C8E09BE1A7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CFE86F2-1435-4DB0-A1EC-E0C256FBF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E6AE711-DE9F-4E29-B6EA-8DC1B6E35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555417C-2E2E-47B0-A263-1D990E86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6314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16634-D404-4886-90D4-81904BA37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41FEBF1-A030-4343-AB44-7736FBEBA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A86281E-3E39-4640-9D49-3E795828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8C1F627-801F-4E8E-B58B-8DEAFAE3F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3962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BFD24FB-C564-440C-A3EC-360F71A08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F3F6CD5-CB1E-4D50-8E76-F2C1EADD4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3F73476-E3B8-4D9D-98B3-08EE86A8F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1944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2A0C12-C479-4ED8-9A2A-57C619046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C0906EB-D2C8-495D-AE9E-CD3D93F0B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2FED548-56B3-49FC-90EA-DB72A30AC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3DF15D-F1FD-4336-8393-01F7D2775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AE9C14-65A5-47B3-9456-0FDD71E93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AE8D31-8F61-4A58-922E-BF16C3ED3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0938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970181-1A29-4295-B0FE-7AE18414A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8E763B4-7629-41B6-89FB-5F17C7400C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3D6B174-4398-4DE1-88DB-417525CF0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0180076-B0E7-46B8-A8BA-7F7ED0701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EF2103-67D0-4DA6-968C-8B43DE7A0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89DA66D-B427-4B58-BA63-B5F75CEA8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94248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D9EF211-FE44-4317-A8CE-A55680DC3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E0E731D-93DF-485F-BA69-18DA19410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6E6DF77-1AEF-407F-94D0-4A69BE5B7E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8AEA-9909-4074-B3C2-260CE7B513F4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BB181C-671D-4440-8157-C3D4151D2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6C8128-F6B0-4EB6-91C8-2CE83AB0A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F1E65-901E-481A-9266-98138A3CB07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02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AEEA28C-3FC9-4806-BF73-8DE11E36A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"/>
            <a:ext cx="12192000" cy="68529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774BB6-596D-41FA-B066-966A2A1C8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77" y="5095842"/>
            <a:ext cx="1562821" cy="15628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B579BC-1338-4268-81E1-B369A68A9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8" y="3643157"/>
            <a:ext cx="2033737" cy="20337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6DD281-318E-4BC1-95D3-856B32969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277">
            <a:off x="5002297" y="4351382"/>
            <a:ext cx="1132500" cy="22934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7CF62DE-1103-4979-97F5-3EC7BECB60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77" y="3803972"/>
            <a:ext cx="1912466" cy="19124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5D60EC-4463-44F2-9848-029030A828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91" y="4768995"/>
            <a:ext cx="2033737" cy="203373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5F58814-7A2E-4DEC-B649-D20A06ACE6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26" y="4289697"/>
            <a:ext cx="2154432" cy="21544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01423A-D88C-4315-8824-C2ECA7E642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" y="5023747"/>
            <a:ext cx="1660078" cy="166007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15FC881-D61A-4595-A332-56BAD35D61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69" y="4485991"/>
            <a:ext cx="1442545" cy="1442545"/>
          </a:xfrm>
          <a:prstGeom prst="rect">
            <a:avLst/>
          </a:prstGeom>
        </p:spPr>
      </p:pic>
      <p:sp>
        <p:nvSpPr>
          <p:cNvPr id="28" name="Хмара 27">
            <a:extLst>
              <a:ext uri="{FF2B5EF4-FFF2-40B4-BE49-F238E27FC236}">
                <a16:creationId xmlns:a16="http://schemas.microsoft.com/office/drawing/2014/main" id="{683BE480-6D3A-4AFE-A164-85CA023DEC57}"/>
              </a:ext>
            </a:extLst>
          </p:cNvPr>
          <p:cNvSpPr/>
          <p:nvPr/>
        </p:nvSpPr>
        <p:spPr>
          <a:xfrm>
            <a:off x="3385966" y="174175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Фа - </a:t>
            </a:r>
            <a:r>
              <a:rPr lang="ru-RU" sz="2800" b="0" i="0" dirty="0" err="1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фа - наша новая софа</a:t>
            </a: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5CD5709-EAD5-42E6-A54C-31356C5233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131" y="1142432"/>
            <a:ext cx="2033737" cy="20337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77F6C66-5714-40EC-8BB2-FC3110EC7C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065" y="4475389"/>
            <a:ext cx="1442545" cy="1442545"/>
          </a:xfrm>
          <a:prstGeom prst="rect">
            <a:avLst/>
          </a:prstGeom>
        </p:spPr>
      </p:pic>
      <p:sp>
        <p:nvSpPr>
          <p:cNvPr id="32" name="Хмара 31">
            <a:extLst>
              <a:ext uri="{FF2B5EF4-FFF2-40B4-BE49-F238E27FC236}">
                <a16:creationId xmlns:a16="http://schemas.microsoft.com/office/drawing/2014/main" id="{EEA1E9F2-240F-4DC6-9A23-7F902A140A63}"/>
              </a:ext>
            </a:extLst>
          </p:cNvPr>
          <p:cNvSpPr/>
          <p:nvPr/>
        </p:nvSpPr>
        <p:spPr>
          <a:xfrm>
            <a:off x="3225207" y="55268"/>
            <a:ext cx="5741583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 - фа -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летит сова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6D98104-85CE-426B-984B-0F148D6678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065" y="1448148"/>
            <a:ext cx="1389869" cy="13898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885B62F-6A88-47F7-8A0D-8ED893F55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900" y="4475389"/>
            <a:ext cx="1442545" cy="1442545"/>
          </a:xfrm>
          <a:prstGeom prst="rect">
            <a:avLst/>
          </a:prstGeom>
        </p:spPr>
      </p:pic>
      <p:sp>
        <p:nvSpPr>
          <p:cNvPr id="35" name="Хмара 34">
            <a:extLst>
              <a:ext uri="{FF2B5EF4-FFF2-40B4-BE49-F238E27FC236}">
                <a16:creationId xmlns:a16="http://schemas.microsoft.com/office/drawing/2014/main" id="{333AFCF9-6521-4FA4-8E56-9E651BC9C312}"/>
              </a:ext>
            </a:extLst>
          </p:cNvPr>
          <p:cNvSpPr/>
          <p:nvPr/>
        </p:nvSpPr>
        <p:spPr>
          <a:xfrm>
            <a:off x="3377607" y="207667"/>
            <a:ext cx="5741583" cy="275757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Фы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вы - вы - нет травы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AC0E831-9DB8-4135-A91E-A1A6709FF9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6290" y="1510730"/>
            <a:ext cx="1384683" cy="1389869"/>
          </a:xfrm>
          <a:prstGeom prst="rect">
            <a:avLst/>
          </a:prstGeom>
        </p:spPr>
      </p:pic>
      <p:sp>
        <p:nvSpPr>
          <p:cNvPr id="38" name="Хмара 37">
            <a:extLst>
              <a:ext uri="{FF2B5EF4-FFF2-40B4-BE49-F238E27FC236}">
                <a16:creationId xmlns:a16="http://schemas.microsoft.com/office/drawing/2014/main" id="{DA9E2179-589C-43F7-BB8B-1E06147ED445}"/>
              </a:ext>
            </a:extLst>
          </p:cNvPr>
          <p:cNvSpPr/>
          <p:nvPr/>
        </p:nvSpPr>
        <p:spPr>
          <a:xfrm>
            <a:off x="3508598" y="143247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0" i="0" dirty="0" err="1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Аф</a:t>
            </a:r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маленький жираф</a:t>
            </a:r>
            <a:endParaRPr lang="ru-RU" sz="2800" b="0" i="0" dirty="0">
              <a:solidFill>
                <a:srgbClr val="2A272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15C77D6-ECFB-44A3-BA55-170A6AA13C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2556" y="1572013"/>
            <a:ext cx="1278378" cy="12783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62E79F6-E2F8-4F9F-874E-47036DF0EC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34" y="4500622"/>
            <a:ext cx="1442545" cy="144254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11631BD-74C6-4DCA-A539-65BFF917C1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86" y="4493306"/>
            <a:ext cx="1442545" cy="1442545"/>
          </a:xfrm>
          <a:prstGeom prst="rect">
            <a:avLst/>
          </a:prstGeom>
        </p:spPr>
      </p:pic>
      <p:sp>
        <p:nvSpPr>
          <p:cNvPr id="42" name="Хмара 41">
            <a:extLst>
              <a:ext uri="{FF2B5EF4-FFF2-40B4-BE49-F238E27FC236}">
                <a16:creationId xmlns:a16="http://schemas.microsoft.com/office/drawing/2014/main" id="{3806B836-1635-4C96-94E3-EC662F964F48}"/>
              </a:ext>
            </a:extLst>
          </p:cNvPr>
          <p:cNvSpPr/>
          <p:nvPr/>
        </p:nvSpPr>
        <p:spPr>
          <a:xfrm>
            <a:off x="3608038" y="125547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Ви-ви-ви –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меня есть киви</a:t>
            </a:r>
            <a:endParaRPr lang="ru-RU" sz="24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E775034-6E25-4F8B-8C86-1BA488AD97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1996" y="1554313"/>
            <a:ext cx="1278378" cy="127837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7BBF6B8-CC7A-4287-BB3B-96A1A0C346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35" y="4482704"/>
            <a:ext cx="1442545" cy="1442545"/>
          </a:xfrm>
          <a:prstGeom prst="rect">
            <a:avLst/>
          </a:prstGeom>
        </p:spPr>
      </p:pic>
      <p:sp>
        <p:nvSpPr>
          <p:cNvPr id="45" name="Хмара 44">
            <a:extLst>
              <a:ext uri="{FF2B5EF4-FFF2-40B4-BE49-F238E27FC236}">
                <a16:creationId xmlns:a16="http://schemas.microsoft.com/office/drawing/2014/main" id="{6B4804D7-2490-402E-AF8C-CF3EBD1CAD55}"/>
              </a:ext>
            </a:extLst>
          </p:cNvPr>
          <p:cNvSpPr/>
          <p:nvPr/>
        </p:nvSpPr>
        <p:spPr>
          <a:xfrm>
            <a:off x="3608038" y="175383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Фэ-фэ-фэ - мы пойдем в кафе.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3D45D2D-06F2-4A30-B8AF-15A1752262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5628" y="1570805"/>
            <a:ext cx="1278378" cy="9590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427EC-A25E-4592-A32E-E006AFC083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43" y="-78881"/>
            <a:ext cx="3471494" cy="3471494"/>
          </a:xfrm>
          <a:prstGeom prst="rect">
            <a:avLst/>
          </a:prstGeom>
        </p:spPr>
      </p:pic>
      <p:pic>
        <p:nvPicPr>
          <p:cNvPr id="181" name="Picture 180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68949" y="3429001"/>
            <a:ext cx="32480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5" grpId="0" animBg="1"/>
      <p:bldP spid="35" grpId="1" animBg="1"/>
      <p:bldP spid="38" grpId="0" animBg="1"/>
      <p:bldP spid="38" grpId="1" animBg="1"/>
      <p:bldP spid="42" grpId="0" animBg="1"/>
      <p:bldP spid="42" grpId="1" animBg="1"/>
      <p:bldP spid="45" grpId="0" animBg="1"/>
      <p:bldP spid="4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46</Words>
  <Application>Microsoft Office PowerPoint</Application>
  <PresentationFormat>Широкий екран</PresentationFormat>
  <Paragraphs>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11</cp:revision>
  <dcterms:created xsi:type="dcterms:W3CDTF">2024-11-21T08:13:20Z</dcterms:created>
  <dcterms:modified xsi:type="dcterms:W3CDTF">2024-11-21T10:50:43Z</dcterms:modified>
</cp:coreProperties>
</file>