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514" y="49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029ED6-F099-484B-81EF-F62D46880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5776651-9EB2-4983-9F37-10485B76CD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C05F54-D869-4A3B-9F00-30AF7A897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3894-D4F5-4C20-A427-30A0014352EE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F91D9F-35F2-44E0-A811-0DF60265C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99517C-41D9-454B-812D-10E921502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A4A6-3E48-4960-A885-9EA032219E3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3453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ECB6A3-151D-4BA4-A8C2-1F8AD1CB4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A96F15-8E07-46DE-8B11-F1E7171CC1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F6B6BC-AA68-4D96-9F9E-788C13655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3894-D4F5-4C20-A427-30A0014352EE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C5AACB-585F-4FFD-9F94-22D83C67E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9BF4AB-E66E-4074-A2F4-1CF2F7365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A4A6-3E48-4960-A885-9EA032219E3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86297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FDA4920-00F7-47D6-B89D-2BE15D96E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6BB89D1-1958-40E8-B014-060FF4627B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4837C2-3E8B-4C2A-842D-0CB4484BD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3894-D4F5-4C20-A427-30A0014352EE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535E45-8DC0-4C30-A6CC-DD1529E50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F44306-C934-4FA0-A090-D4570CA32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A4A6-3E48-4960-A885-9EA032219E3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9812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641B7C-B2FF-4B9D-8F64-9C54C4C34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A32591-614B-4879-8A4D-C996346EB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EADA3D-920D-4000-8B06-0FC8D5AA6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3894-D4F5-4C20-A427-30A0014352EE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19D4B9-8CDD-4FB6-8937-91CE6D3AD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AF6110-F0E9-44A9-A9F1-9D9B94E20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A4A6-3E48-4960-A885-9EA032219E3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3313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0AECA6-E194-4663-AEE6-9CA1C0FC4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417B0D-E0CD-460E-9C04-D259270AE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CDD983-86F9-46F3-8AC9-7FB01B30C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3894-D4F5-4C20-A427-30A0014352EE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51EBE3-A37F-458D-930F-7ABB2C614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AF1795-195B-4356-B6EF-C6CB0D27A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A4A6-3E48-4960-A885-9EA032219E3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5996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781A6D-B6CD-4476-B43E-3CB0A52C6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B734A9-DEF8-4C56-912C-05BD5718CA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ABB8BA-E53F-4DC2-8256-7F0BA3D09D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22401D-0148-40DC-BA10-4C37D2662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3894-D4F5-4C20-A427-30A0014352EE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987FF8-3159-4BD9-950C-B3FDB80F7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12B6B7-522A-4958-90CA-8B119C284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A4A6-3E48-4960-A885-9EA032219E3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5444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FEFDA-9898-4BC2-B4E7-83850ABAE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688AAE-6640-46F9-B0C5-FC2FE30CAA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88F9CFE-7610-47FA-974E-BCB3750005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3AF0E84-CA91-4960-A2EA-791A99EEBE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DD22832-C311-4B9C-B538-1BF739373A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7321457-C01E-4942-B8E4-82C4C4ED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3894-D4F5-4C20-A427-30A0014352EE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BBAB793-17FF-4DDF-9398-A5D5B5FD1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2F86640-7914-4C45-9948-34181FC32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A4A6-3E48-4960-A885-9EA032219E3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21122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E7D4D1-F6FA-405D-ADE3-4B627DB0C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0F6571E-A808-4E56-8CBB-32DF3FDFA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3894-D4F5-4C20-A427-30A0014352EE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AA72456-B63C-4CCA-A5D9-D683D7D2E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75E3BF-A48C-4781-8A9D-98BDD9F5C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A4A6-3E48-4960-A885-9EA032219E3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1321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80ED22B-C882-48E5-AC14-24A78270B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3894-D4F5-4C20-A427-30A0014352EE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4C45B12-67DA-43E9-A733-E24D62E97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AC84979-9689-4A4C-82CC-CD56FB481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A4A6-3E48-4960-A885-9EA032219E3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53556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A3E3D8-9405-45DE-AB1F-141B57C06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603DD8-8CBC-4BD4-A1CD-548FADE52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445845-2C2A-4105-BC6F-6A22193862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7B07F8-BE06-4067-B7A1-A6565F879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3894-D4F5-4C20-A427-30A0014352EE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2D39FE-CB1A-45F6-A5F2-243C354A3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BEF085-AC6A-4FB5-B53E-6820E034F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A4A6-3E48-4960-A885-9EA032219E3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2543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B39ADE-A902-4005-BC6C-BDCB59000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94CE394-DF1D-4715-842B-507C2F3FF8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86F98F1-525A-4686-A325-7A80AD120A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C1701D5-A329-4E09-8746-FF8AC385C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3894-D4F5-4C20-A427-30A0014352EE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FD0B72-61B0-4653-9324-BCEF780DB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9CD99E-A287-4FAF-BF99-74854C7E3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A4A6-3E48-4960-A885-9EA032219E3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384593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33627-9A17-4878-B9A7-C7FB25A43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C0BC9F-5E72-4767-A7DD-E7CD249FC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5A0D63-41ED-410D-9CD0-8589D34647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13894-D4F5-4C20-A427-30A0014352EE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7A3542-BEBF-4143-8CF6-59CDF5BFAF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B99387-BB36-4041-ABDE-EC0E626A4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4A4A6-3E48-4960-A885-9EA032219E3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7411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B934A4-787D-4DB0-B430-9B9B9A1C1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26"/>
            <a:ext cx="12192000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7476CC8-9477-4836-86FD-DA28A41452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2" t="7272" r="15070"/>
          <a:stretch/>
        </p:blipFill>
        <p:spPr>
          <a:xfrm>
            <a:off x="1254495" y="724691"/>
            <a:ext cx="6636057" cy="5506675"/>
          </a:xfrm>
          <a:prstGeom prst="roundRect">
            <a:avLst>
              <a:gd name="adj" fmla="val 16667"/>
            </a:avLst>
          </a:prstGeom>
          <a:ln w="28575"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16318DD-A146-4EDB-8FEB-33B8BE413B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52344" y1="76074" x2="52344" y2="76074"/>
                        <a14:backgroundMark x1="54004" y1="83496" x2="40430" y2="82715"/>
                        <a14:backgroundMark x1="58105" y1="82324" x2="36328" y2="81836"/>
                        <a14:backgroundMark x1="35059" y1="81055" x2="19434" y2="83496"/>
                        <a14:backgroundMark x1="25684" y1="78613" x2="15820" y2="81445"/>
                        <a14:backgroundMark x1="48242" y1="78613" x2="78613" y2="76074"/>
                        <a14:backgroundMark x1="75391" y1="80273" x2="86426" y2="86426"/>
                        <a14:backgroundMark x1="10352" y1="68848" x2="10352" y2="68848"/>
                        <a14:backgroundMark x1="10547" y1="68750" x2="11133" y2="71582"/>
                        <a14:backgroundMark x1="11621" y1="68457" x2="11621" y2="71973"/>
                        <a14:backgroundMark x1="11621" y1="69141" x2="12012" y2="719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170" y="1003515"/>
            <a:ext cx="3812583" cy="381258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25732EB-AC2E-4A51-B4E3-C047F8F467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957" b="96680" l="9961" r="89844">
                        <a14:foregroundMark x1="42480" y1="90137" x2="34570" y2="85254"/>
                        <a14:foregroundMark x1="34277" y1="87500" x2="43262" y2="96680"/>
                        <a14:foregroundMark x1="43262" y1="96680" x2="43262" y2="96680"/>
                        <a14:foregroundMark x1="52441" y1="17090" x2="57031" y2="6543"/>
                        <a14:foregroundMark x1="62988" y1="7617" x2="49707" y2="7324"/>
                        <a14:foregroundMark x1="36230" y1="76074" x2="35645" y2="60254"/>
                        <a14:foregroundMark x1="35645" y1="60254" x2="34863" y2="58203"/>
                        <a14:foregroundMark x1="34570" y1="57129" x2="32129" y2="48535"/>
                        <a14:foregroundMark x1="54590" y1="5957" x2="45117" y2="7324"/>
                        <a14:foregroundMark x1="49219" y1="7129" x2="39746" y2="7910"/>
                        <a14:foregroundMark x1="38672" y1="8398" x2="37305" y2="14648"/>
                        <a14:foregroundMark x1="63867" y1="12207" x2="71387" y2="18164"/>
                        <a14:foregroundMark x1="30273" y1="86133" x2="27539" y2="83984"/>
                        <a14:foregroundMark x1="35645" y1="88281" x2="40527" y2="91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524" y="1848950"/>
            <a:ext cx="4279448" cy="427944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5A841C-6C38-44DC-A695-B8D8E27AEB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99" y="4085842"/>
            <a:ext cx="2042556" cy="204255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8E35C12-97FF-4535-B14D-625AD8C90A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601" y="4354652"/>
            <a:ext cx="1523892" cy="152389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0F91D64-2FD7-4354-A1B4-A78AD1D60C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181" y="4070662"/>
            <a:ext cx="2042556" cy="204255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9252E3D-9AC8-49FF-AF87-EEAD0D537D8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39990" y="4499260"/>
            <a:ext cx="1119955" cy="111995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5D3A58B-9CA6-4F65-9294-DDA5893728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833" y="4059192"/>
            <a:ext cx="2042556" cy="204255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CECBAD1-2D5F-4590-B42B-B74456B74AD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49098" y="4308032"/>
            <a:ext cx="1523892" cy="152389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99D80DE-9045-4330-B401-B23E5AAF9B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957" y="4056960"/>
            <a:ext cx="2042556" cy="204255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A1D79D1-19E7-4162-981D-171E81F7F56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30848" y="4316292"/>
            <a:ext cx="1523892" cy="152389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0A40786-42DA-4164-8765-D45DBAB7B3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730" y="4053954"/>
            <a:ext cx="2042556" cy="204255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B25058AA-353B-4DE3-A008-8ED22D5CAAB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6844" y="4224684"/>
            <a:ext cx="1591308" cy="159130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3618FFF0-05CF-406A-867F-20EDF70521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882" y="4056582"/>
            <a:ext cx="2042556" cy="204255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FA89C86-3B01-45EC-87F5-F5DFF444813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1462" y="4332417"/>
            <a:ext cx="1512199" cy="152389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04F495E-8CEF-440F-9BEC-B9950FE6A5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712" y="4064402"/>
            <a:ext cx="2042556" cy="204255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862E6D9-B2FB-45C7-A2D9-D7D59A7B11D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83446" y="4477743"/>
            <a:ext cx="1439979" cy="1439979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CD307823-7DFB-4B9A-97D5-290C65A3B3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152" y="4062318"/>
            <a:ext cx="2042556" cy="2042556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FB67D11A-81C5-4ACE-B04D-3BE8BE759FA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7335" y="4399482"/>
            <a:ext cx="1294189" cy="1294189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5AE90C37-F129-4363-B217-4A150516E8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697" y="4083884"/>
            <a:ext cx="2042556" cy="2042556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58277E7E-1044-4100-8C11-18B439FE308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9" r="10469"/>
          <a:stretch/>
        </p:blipFill>
        <p:spPr>
          <a:xfrm>
            <a:off x="4013508" y="4332417"/>
            <a:ext cx="1170934" cy="148101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591F23C-4092-4327-8842-4F7642A494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299" y="4074881"/>
            <a:ext cx="2042556" cy="2042556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4AC0F244-F6B8-42FE-9062-AA10DA1C80A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71"/>
          <a:stretch/>
        </p:blipFill>
        <p:spPr>
          <a:xfrm>
            <a:off x="3792201" y="4354652"/>
            <a:ext cx="1719628" cy="140028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B1C36323-7AF7-4603-887A-5AE21E1DF9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277" y="4065430"/>
            <a:ext cx="2042556" cy="2042556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E0D2562B-050F-4880-8101-1090AFD7DFD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5"/>
          <a:stretch/>
        </p:blipFill>
        <p:spPr>
          <a:xfrm>
            <a:off x="3666594" y="4182377"/>
            <a:ext cx="1808662" cy="152389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F7D80A18-9060-4924-AAAD-E0364F7D0E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227" y="4075636"/>
            <a:ext cx="2042556" cy="2042556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A494489-6173-4818-9DF2-3F81E3FBA909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65"/>
          <a:stretch/>
        </p:blipFill>
        <p:spPr>
          <a:xfrm>
            <a:off x="3852770" y="4279523"/>
            <a:ext cx="1391217" cy="1626348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B90F1886-1D5B-4BC9-BBAB-0D8CE85820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266" y="4080739"/>
            <a:ext cx="2042556" cy="2042556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BB31FD87-6B27-4EFB-9052-DAF66C4EEC78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9" r="7229"/>
          <a:stretch/>
        </p:blipFill>
        <p:spPr>
          <a:xfrm>
            <a:off x="3842872" y="4354652"/>
            <a:ext cx="1494730" cy="1494730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55" name="подарок Рисунок 21">
            <a:extLst>
              <a:ext uri="{FF2B5EF4-FFF2-40B4-BE49-F238E27FC236}">
                <a16:creationId xmlns:a16="http://schemas.microsoft.com/office/drawing/2014/main" id="{2E49901A-CB82-42F0-B137-E05CEDFC73FD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90387" y="5619215"/>
            <a:ext cx="845348" cy="914401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0745CF01-F407-4B27-A8D1-12F1EF59882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2200" y="931211"/>
            <a:ext cx="4972356" cy="5093634"/>
          </a:xfrm>
          <a:prstGeom prst="rect">
            <a:avLst/>
          </a:prstGeom>
        </p:spPr>
      </p:pic>
      <p:pic>
        <p:nvPicPr>
          <p:cNvPr id="441" name="Picture 440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069601" y="2197048"/>
            <a:ext cx="3857625" cy="396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85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4.07407E-6 L -0.07539 -0.2446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76" y="-12245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5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4.07407E-6 L -0.07787 -0.2446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93" y="-12245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25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6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4.07407E-6 L -0.08021 -0.24468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0" y="-12245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25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6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4.07407E-6 L -0.05235 -0.26366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7" y="-13194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35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250"/>
                            </p:stCondLst>
                            <p:childTnLst>
                              <p:par>
                                <p:cTn id="1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00"/>
                            </p:stCondLst>
                            <p:childTnLst>
                              <p:par>
                                <p:cTn id="1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6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4.07407E-6 L -0.10326 -0.23149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9" y="-11574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67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250"/>
                            </p:stCondLst>
                            <p:childTnLst>
                              <p:par>
                                <p:cTn id="1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000"/>
                            </p:stCondLst>
                            <p:childTnLst>
                              <p:par>
                                <p:cTn id="1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6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4.07407E-6 L -0.0681 -0.29792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1" y="-14907"/>
                                    </p:animMotion>
                                  </p:childTnLst>
                                </p:cTn>
                              </p:par>
                              <p:par>
                                <p:cTn id="198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99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3250"/>
                            </p:stCondLst>
                            <p:childTnLst>
                              <p:par>
                                <p:cTn id="2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6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4.07407E-6 L -0.06927 -0.24468 " pathEditMode="relative" rAng="0" ptsTypes="AA">
                                      <p:cBhvr>
                                        <p:cTn id="22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4" y="-12245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231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1000"/>
                            </p:stCondLst>
                            <p:childTnLst>
                              <p:par>
                                <p:cTn id="2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6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4.07407E-6 L -0.05977 -0.26505 " pathEditMode="relative" rAng="0" ptsTypes="AA">
                                      <p:cBhvr>
                                        <p:cTn id="26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-13264"/>
                                    </p:animMotion>
                                  </p:childTnLst>
                                </p:cTn>
                              </p:par>
                              <p:par>
                                <p:cTn id="262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263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3250"/>
                            </p:stCondLst>
                            <p:childTnLst>
                              <p:par>
                                <p:cTn id="2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000"/>
                            </p:stCondLst>
                            <p:childTnLst>
                              <p:par>
                                <p:cTn id="2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6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4.07407E-6 L -0.0931 -0.29792 " pathEditMode="relative" rAng="0" ptsTypes="AA">
                                      <p:cBhvr>
                                        <p:cTn id="29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61" y="-14907"/>
                                    </p:animMotion>
                                  </p:childTnLst>
                                </p:cTn>
                              </p:par>
                              <p:par>
                                <p:cTn id="294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295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3250"/>
                            </p:stCondLst>
                            <p:childTnLst>
                              <p:par>
                                <p:cTn id="2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00"/>
                            </p:stCondLst>
                            <p:childTnLst>
                              <p:par>
                                <p:cTn id="3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6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4.07407E-6 L -0.0724 -0.24028 " pathEditMode="relative" rAng="0" ptsTypes="AA">
                                      <p:cBhvr>
                                        <p:cTn id="32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12014"/>
                                    </p:animMotion>
                                  </p:childTnLst>
                                </p:cTn>
                              </p:par>
                              <p:par>
                                <p:cTn id="326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27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3250"/>
                            </p:stCondLst>
                            <p:childTnLst>
                              <p:par>
                                <p:cTn id="3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000"/>
                            </p:stCondLst>
                            <p:childTnLst>
                              <p:par>
                                <p:cTn id="3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6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4.07407E-6 L -0.08281 -0.26366 " pathEditMode="relative" rAng="0" ptsTypes="AA">
                                      <p:cBhvr>
                                        <p:cTn id="35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41" y="-13194"/>
                                    </p:animMotion>
                                  </p:childTnLst>
                                </p:cTn>
                              </p:par>
                              <p:par>
                                <p:cTn id="358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59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3250"/>
                            </p:stCondLst>
                            <p:childTnLst>
                              <p:par>
                                <p:cTn id="3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1000"/>
                            </p:stCondLst>
                            <p:childTnLst>
                              <p:par>
                                <p:cTn id="3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6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4.07407E-6 L -0.06172 -0.29792 " pathEditMode="relative" rAng="0" ptsTypes="AA">
                                      <p:cBhvr>
                                        <p:cTn id="38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6" y="-14907"/>
                                    </p:animMotion>
                                  </p:childTnLst>
                                </p:cTn>
                              </p:par>
                              <p:par>
                                <p:cTn id="390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91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3250"/>
                            </p:stCondLst>
                            <p:childTnLst>
                              <p:par>
                                <p:cTn id="3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4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>
                      <p:stCondLst>
                        <p:cond delay="indefinite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1" fill="hold">
                      <p:stCondLst>
                        <p:cond delay="indefinite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000"/>
                            </p:stCondLst>
                            <p:childTnLst>
                              <p:par>
                                <p:cTn id="4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6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4.07407E-6 L -0.0681 -0.26366 " pathEditMode="relative" rAng="0" ptsTypes="AA">
                                      <p:cBhvr>
                                        <p:cTn id="42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1" y="-13194"/>
                                    </p:animMotion>
                                  </p:childTnLst>
                                </p:cTn>
                              </p:par>
                              <p:par>
                                <p:cTn id="422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23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3250"/>
                            </p:stCondLst>
                            <p:childTnLst>
                              <p:par>
                                <p:cTn id="4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6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9" fill="hold">
                      <p:stCondLst>
                        <p:cond delay="0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10</cp:revision>
  <dcterms:created xsi:type="dcterms:W3CDTF">2024-08-15T19:51:26Z</dcterms:created>
  <dcterms:modified xsi:type="dcterms:W3CDTF">2024-11-21T14:52:02Z</dcterms:modified>
</cp:coreProperties>
</file>