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75" d="100"/>
          <a:sy n="75" d="100"/>
        </p:scale>
        <p:origin x="96" y="31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  <a:endParaRPr lang="uk-UA"/>
          </a:p>
          <a:p>
            <a:pPr lvl="1"/>
            <a:r>
              <a:rPr lang="uk-UA"/>
              <a:t>Другий рівень</a:t>
            </a:r>
            <a:endParaRPr lang="uk-UA"/>
          </a:p>
          <a:p>
            <a:pPr lvl="2"/>
            <a:r>
              <a:rPr lang="uk-UA"/>
              <a:t>Третій рівень</a:t>
            </a:r>
            <a:endParaRPr lang="uk-UA"/>
          </a:p>
          <a:p>
            <a:pPr lvl="3"/>
            <a:r>
              <a:rPr lang="uk-UA"/>
              <a:t>Четвертий рівень</a:t>
            </a:r>
            <a:endParaRPr lang="uk-UA"/>
          </a:p>
          <a:p>
            <a:pPr lvl="4"/>
            <a:r>
              <a:rPr lang="uk-UA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76C04-2845-43C2-937A-7B3AB45A29E2}" type="datetimeFigureOut">
              <a:rPr lang="uk-UA" smtClean="0"/>
            </a:fld>
            <a:endParaRPr lang="uk-UA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7CDF30-C6E7-401A-8960-772EFAC1F809}" type="slidenum">
              <a:rPr lang="uk-UA" smtClean="0"/>
            </a:fld>
            <a:endParaRPr lang="uk-UA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image" Target="../media/image11.png"/><Relationship Id="rId12" Type="http://schemas.openxmlformats.org/officeDocument/2006/relationships/image" Target="../media/image12.png"/><Relationship Id="rId13" Type="http://schemas.openxmlformats.org/officeDocument/2006/relationships/image" Target="../media/image13.png"/><Relationship Id="rId14" Type="http://schemas.openxmlformats.org/officeDocument/2006/relationships/image" Target="../media/image14.png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slideLayout" Target="../slideLayouts/slideLayout7.xml"/><Relationship Id="rId2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82669" y="1921226"/>
            <a:ext cx="5013077" cy="501307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190" y="2306320"/>
            <a:ext cx="4232157" cy="43097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025903" y="4338031"/>
            <a:ext cx="2441764" cy="2441764"/>
          </a:xfrm>
          <a:prstGeom prst="rect">
            <a:avLst/>
          </a:prstGeom>
        </p:spPr>
      </p:pic>
      <p:sp>
        <p:nvSpPr>
          <p:cNvPr id="13" name="Овал 12"/>
          <p:cNvSpPr/>
          <p:nvPr/>
        </p:nvSpPr>
        <p:spPr>
          <a:xfrm>
            <a:off x="4246683" y="79133"/>
            <a:ext cx="3439475" cy="2895295"/>
          </a:xfrm>
          <a:prstGeom prst="ellipse">
            <a:avLst/>
          </a:prstGeom>
          <a:solidFill>
            <a:schemeClr val="bg1">
              <a:alpha val="85000"/>
            </a:schemeClr>
          </a:solidFill>
          <a:ln>
            <a:solidFill>
              <a:schemeClr val="bg1">
                <a:alpha val="89000"/>
              </a:schemeClr>
            </a:solidFill>
          </a:ln>
          <a:effectLst>
            <a:softEdge rad="1016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1078" y="486956"/>
            <a:ext cx="2630683" cy="1973012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236" y="434490"/>
            <a:ext cx="2219300" cy="222230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1492" y="312326"/>
            <a:ext cx="2918146" cy="2662102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57" y="191651"/>
            <a:ext cx="2662102" cy="2662102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663" y="448648"/>
            <a:ext cx="2221890" cy="2221890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368" y="347671"/>
            <a:ext cx="2662102" cy="2662102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72" y="191651"/>
            <a:ext cx="2662102" cy="2662102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0535" y="270784"/>
            <a:ext cx="2662102" cy="2662102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508" y="423916"/>
            <a:ext cx="2343777" cy="2343777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08" y="209324"/>
            <a:ext cx="2662102" cy="2662102"/>
          </a:xfrm>
          <a:prstGeom prst="rect">
            <a:avLst/>
          </a:prstGeom>
        </p:spPr>
      </p:pic>
      <p:pic>
        <p:nvPicPr>
          <p:cNvPr id="21" name="Рисунок 20" descr="C:\Users\yanag\OneDrive\Робочий стіл\yanochka2.0_rooster_Simple_2D_vector_image_with_minimal_shading_fa80db3f-00ee-438c-8354-2fbc18102a57.pngyanochka2.0_rooster_Simple_2D_vector_image_with_minimal_shading_fa80db3f-00ee-438c-8354-2fbc18102a57"/>
          <p:cNvPicPr>
            <a:picLocks noChangeAspect="1"/>
          </p:cNvPicPr>
          <p:nvPr/>
        </p:nvPicPr>
        <p:blipFill>
          <a:blip r:embed="rId16"/>
          <a:srcRect t="12" b="12"/>
          <a:stretch>
            <a:fillRect/>
          </a:stretch>
        </p:blipFill>
        <p:spPr>
          <a:xfrm>
            <a:off x="4996649" y="407980"/>
            <a:ext cx="2347536" cy="234753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367" y="580373"/>
            <a:ext cx="1892814" cy="189281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5625" y="643043"/>
            <a:ext cx="2785273" cy="2088955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563" y="88948"/>
            <a:ext cx="2788541" cy="2811461"/>
          </a:xfrm>
          <a:prstGeom prst="rect">
            <a:avLst/>
          </a:prstGeom>
        </p:spPr>
      </p:pic>
      <p:pic>
        <p:nvPicPr>
          <p:cNvPr id="198" name="Picture 197" descr="image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62667" y="3191609"/>
            <a:ext cx="3190875" cy="3314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4.81481E-6 L -0.25859 0.5023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4.81481E-6 L 0.24558 0.5391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25859 0.50231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81481E-6 L -0.25859 0.5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30" y="25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7.40741E-7 L 0.24557 0.53912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2000"/>
                            </p:stCondLst>
                            <p:childTnLst>
                              <p:par>
                                <p:cTn id="7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07407E-6 L -0.24401 0.5094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01" y="25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33333E-6 L 0.24557 0.53912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81481E-6 L -0.38971 0.56667 " pathEditMode="relative" rAng="0" ptsTypes="AA">
                                      <p:cBhvr>
                                        <p:cTn id="1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92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96296E-6 L 0.24557 0.53912 " pathEditMode="relative" rAng="0" ptsTypes="AA">
                                      <p:cBhvr>
                                        <p:cTn id="12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2000"/>
                            </p:stCondLst>
                            <p:childTnLst>
                              <p:par>
                                <p:cTn id="128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4.81481E-6 L 0.24557 0.53912 " pathEditMode="relative" rAng="0" ptsTypes="AA">
                                      <p:cBhvr>
                                        <p:cTn id="1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79" y="2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2000"/>
                            </p:stCondLst>
                            <p:childTnLst>
                              <p:par>
                                <p:cTn id="142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7.40741E-7 L -0.38321 0.5706 " pathEditMode="relative" rAng="0" ptsTypes="AA">
                                      <p:cBhvr>
                                        <p:cTn id="154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2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000"/>
                            </p:stCondLst>
                            <p:childTnLst>
                              <p:par>
                                <p:cTn id="156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2.96296E-6 L -0.39791 0.56713 " pathEditMode="relative" rAng="0" ptsTypes="AA">
                                      <p:cBhvr>
                                        <p:cTn id="16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896" y="283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2000"/>
                            </p:stCondLst>
                            <p:childTnLst>
                              <p:par>
                                <p:cTn id="170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8224 0.554352 " pathEditMode="relative" rAng="0" ptsTypes="">
                                      <p:cBhvr>
                                        <p:cTn id="18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" y="2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3" fill="hold">
                            <p:stCondLst>
                              <p:cond delay="2000"/>
                            </p:stCondLst>
                            <p:childTnLst>
                              <p:par>
                                <p:cTn id="184" presetID="3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5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6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7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0C3CA1E-1AF3-42BF-8063-8087FF40E8DB}"/>
</file>

<file path=customXml/itemProps2.xml><?xml version="1.0" encoding="utf-8"?>
<ds:datastoreItem xmlns:ds="http://schemas.openxmlformats.org/officeDocument/2006/customXml" ds:itemID="{CC4CA0EF-D216-405C-8207-55DB9AB4EF23}"/>
</file>

<file path=customXml/itemProps3.xml><?xml version="1.0" encoding="utf-8"?>
<ds:datastoreItem xmlns:ds="http://schemas.openxmlformats.org/officeDocument/2006/customXml" ds:itemID="{D34BD7AD-315F-47A0-997F-7CC493737C37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Presentation</Application>
  <PresentationFormat>Широкий екран</PresentationFormat>
  <Paragraphs>0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9" baseType="lpstr">
      <vt:lpstr>Arial</vt:lpstr>
      <vt:lpstr>SimSun</vt:lpstr>
      <vt:lpstr>Wingdings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yanag</cp:lastModifiedBy>
  <cp:revision>6</cp:revision>
  <dcterms:created xsi:type="dcterms:W3CDTF">2024-12-08T18:08:00Z</dcterms:created>
  <dcterms:modified xsi:type="dcterms:W3CDTF">2025-02-19T13:10:50Z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677FBD0A65DE4C0A95716ABA44BA5556_12</vt:lpwstr>
  </property>
  <property fmtid="{D5CDD505-2E9C-101B-9397-08002B2CF9AE}" pid="3" name="KSOProductBuildVer">
    <vt:lpwstr>1033-12.2.0.19805</vt:lpwstr>
  </property>
  <property fmtid="{D5CDD505-2E9C-101B-9397-08002B2CF9AE}" pid="4" name="ContentTypeId">
    <vt:lpwstr>0x010100F36324872565BB459892B1B9D623CC6C</vt:lpwstr>
  </property>
</Properties>
</file>