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8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microsoft.com/office/2007/relationships/hdphoto" Target="../media/hdphoto8.wdp"/><Relationship Id="rId3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33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3" y="15178"/>
            <a:ext cx="4473638" cy="4553524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DDC1C9FE-04C9-624F-22A5-26C30AE8F49B}"/>
              </a:ext>
            </a:extLst>
          </p:cNvPr>
          <p:cNvPicPr>
            <a:picLocks noChangeAspect="1"/>
          </p:cNvPicPr>
          <p:nvPr/>
        </p:nvPicPr>
        <p:blipFill>
          <a:blip r:embed="rId3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15" y="130754"/>
            <a:ext cx="2525174" cy="2525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A89DBD95-0129-635C-B75D-1FCC22664FD6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83" y="5481820"/>
            <a:ext cx="1241027" cy="124102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F11D29D2-611B-955C-D0C1-6FC369BD0FD9}"/>
              </a:ext>
            </a:extLst>
          </p:cNvPr>
          <p:cNvPicPr>
            <a:picLocks noChangeAspect="1"/>
          </p:cNvPicPr>
          <p:nvPr/>
        </p:nvPicPr>
        <p:blipFill>
          <a:blip r:embed="rId3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36" y="5481538"/>
            <a:ext cx="1241027" cy="1241027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965934" y="3699290"/>
            <a:ext cx="29813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2024-11-12T17:37:02Z</dcterms:modified>
</cp:coreProperties>
</file>