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"/>
  </p:notesMasterIdLst>
  <p:sldIdLst>
    <p:sldId id="26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EBE0"/>
    <a:srgbClr val="EFEB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>
        <p:scale>
          <a:sx n="33" d="100"/>
          <a:sy n="33" d="100"/>
        </p:scale>
        <p:origin x="2916" y="159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DD8E05-DD11-43F5-8EC5-5E597DD1F1BC}" type="datetimeFigureOut">
              <a:rPr lang="ru-UA" smtClean="0"/>
              <a:t>09.12.2024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6D8237-594F-485B-984B-441C170BC5B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380841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 err="1"/>
              <a:t>Флажок</a:t>
            </a:r>
            <a:r>
              <a:rPr lang="uk-UA" dirty="0"/>
              <a:t>-морж, </a:t>
            </a:r>
            <a:r>
              <a:rPr lang="uk-UA" dirty="0" err="1"/>
              <a:t>кр</a:t>
            </a:r>
            <a:r>
              <a:rPr lang="ru-RU" dirty="0" err="1"/>
              <a:t>ыжовник</a:t>
            </a:r>
            <a:r>
              <a:rPr lang="ru-RU" dirty="0"/>
              <a:t> – пружина, джин </a:t>
            </a:r>
            <a:r>
              <a:rPr lang="ru-RU" dirty="0" err="1"/>
              <a:t>ынжир</a:t>
            </a:r>
            <a:br>
              <a:rPr lang="uk-UA" dirty="0"/>
            </a:br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6D8237-594F-485B-984B-441C170BC5B1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97862104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09.12.2024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09.12.2024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09.12.2024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09.12.2024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09.12.2024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09.12.2024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09.12.2024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09.12.2024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09.12.2024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09.12.2024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09.12.2024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9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E64F2D-979C-436F-95DB-FC42C6C1E41C}" type="datetimeFigureOut">
              <a:rPr lang="ru-RU" smtClean="0"/>
              <a:t>09.12.2024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1.xml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Рисунок 32" descr="Изображение выглядит как облако, дерево, картина, пейзаж&#10;&#10;Автоматически созданное описание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-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/>
          <p:cNvSpPr/>
          <p:nvPr/>
        </p:nvSpPr>
        <p:spPr>
          <a:xfrm>
            <a:off x="335360" y="653143"/>
            <a:ext cx="8640960" cy="5588037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96040" y="828675"/>
            <a:ext cx="39195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386080">
              <a:defRPr/>
            </a:pPr>
            <a:r>
              <a:rPr lang="ru-RU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Їжачок</a:t>
            </a:r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йшов</a:t>
            </a:r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…</a:t>
            </a:r>
          </a:p>
        </p:txBody>
      </p:sp>
      <p:pic>
        <p:nvPicPr>
          <p:cNvPr id="36" name="Рисунок 35" descr="Изображение выглядит как млекопитающее, дикобраз, еж, Ежовые&#10;&#10;Автоматически созданное описание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9376" y="3573016"/>
            <a:ext cx="2088232" cy="2088232"/>
          </a:xfrm>
          <a:prstGeom prst="rect">
            <a:avLst/>
          </a:prstGeom>
        </p:spPr>
      </p:pic>
      <p:pic>
        <p:nvPicPr>
          <p:cNvPr id="38" name="Рисунок 37" descr="Изображение выглядит как беспозвоночный, жук, насекомое, вредное насекомое&#10;&#10;Автоматически созданное описание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3788" flipH="1">
            <a:off x="5113632" y="3724699"/>
            <a:ext cx="2057553" cy="2057553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2229314" y="811614"/>
            <a:ext cx="39431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386080">
              <a:defRPr/>
            </a:pPr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.. жука </a:t>
            </a:r>
            <a:r>
              <a:rPr lang="ru-RU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знайшов</a:t>
            </a:r>
            <a:endParaRPr lang="ru-RU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Рисунок 39" descr="Изображение выглядит как млекопитающее, дикобраз, еж, Ежовые&#10;&#10;Автоматически созданное описание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9376" y="3573016"/>
            <a:ext cx="2088232" cy="2088232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2678442" y="836221"/>
            <a:ext cx="39195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386080">
              <a:defRPr/>
            </a:pPr>
            <a:r>
              <a:rPr lang="ru-RU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Їжачок</a:t>
            </a:r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йшов</a:t>
            </a:r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…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524086" y="840288"/>
            <a:ext cx="39837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386080">
              <a:defRPr/>
            </a:pPr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.. жабу </a:t>
            </a:r>
            <a:r>
              <a:rPr lang="ru-RU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знайшов</a:t>
            </a:r>
            <a:endParaRPr lang="ru-RU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Рисунок 48" descr="Изображение выглядит как лягушка, амфибия, Настоящая лягушка, жаба&#10;&#10;Автоматически созданное описание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848" y="3487700"/>
            <a:ext cx="2420622" cy="2420622"/>
          </a:xfrm>
          <a:prstGeom prst="rect">
            <a:avLst/>
          </a:prstGeom>
        </p:spPr>
      </p:pic>
      <p:pic>
        <p:nvPicPr>
          <p:cNvPr id="50" name="Рисунок 49" descr="Изображение выглядит как млекопитающее, дикобраз, еж, Ежовые&#10;&#10;Автоматически созданное описание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9376" y="3573016"/>
            <a:ext cx="2088232" cy="2088232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2687241" y="807702"/>
            <a:ext cx="39195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386080">
              <a:defRPr/>
            </a:pPr>
            <a:r>
              <a:rPr lang="ru-RU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Їжачок</a:t>
            </a:r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йшов</a:t>
            </a:r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…</a:t>
            </a:r>
          </a:p>
        </p:txBody>
      </p:sp>
      <p:pic>
        <p:nvPicPr>
          <p:cNvPr id="54" name="Рисунок 53" descr="Изображение выглядит как апельсин, хэллоуин, тыква&#10;&#10;Автоматически созданное описание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997" y="3789040"/>
            <a:ext cx="1717598" cy="1717598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2218748" y="830723"/>
            <a:ext cx="45405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386080">
              <a:defRPr/>
            </a:pPr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.. </a:t>
            </a:r>
            <a:r>
              <a:rPr lang="ru-RU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жолудь</a:t>
            </a:r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знайшов</a:t>
            </a:r>
            <a:endParaRPr lang="ru-RU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675930" y="826536"/>
            <a:ext cx="39195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386080">
              <a:defRPr/>
            </a:pPr>
            <a:r>
              <a:rPr lang="ru-RU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Їжачок</a:t>
            </a:r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йшов</a:t>
            </a:r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…</a:t>
            </a:r>
          </a:p>
        </p:txBody>
      </p:sp>
      <p:pic>
        <p:nvPicPr>
          <p:cNvPr id="57" name="Рисунок 56" descr="Изображение выглядит как млекопитающее, дикобраз, еж, Ежовые&#10;&#10;Автоматически созданное описание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9376" y="3573016"/>
            <a:ext cx="2088232" cy="2088232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2218748" y="823958"/>
            <a:ext cx="43685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386080">
              <a:defRPr/>
            </a:pPr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.. моржа </a:t>
            </a:r>
            <a:r>
              <a:rPr lang="ru-RU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знайшов</a:t>
            </a:r>
            <a:endParaRPr lang="ru-RU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2673418" y="823177"/>
            <a:ext cx="39195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386080">
              <a:defRPr/>
            </a:pPr>
            <a:r>
              <a:rPr lang="ru-RU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Їжачок</a:t>
            </a:r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йшов</a:t>
            </a:r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…</a:t>
            </a:r>
          </a:p>
        </p:txBody>
      </p:sp>
      <p:pic>
        <p:nvPicPr>
          <p:cNvPr id="62" name="Рисунок 61" descr="Изображение выглядит как млекопитающее, дикобраз, еж, Ежовые&#10;&#10;Автоматически созданное описание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9376" y="3573016"/>
            <a:ext cx="2088232" cy="2088232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2181703" y="846740"/>
            <a:ext cx="48958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386080">
              <a:defRPr/>
            </a:pPr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.. пружину </a:t>
            </a:r>
            <a:r>
              <a:rPr lang="ru-RU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знайшов</a:t>
            </a:r>
            <a:endParaRPr lang="ru-RU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2689878" y="835233"/>
            <a:ext cx="39195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386080">
              <a:defRPr/>
            </a:pPr>
            <a:r>
              <a:rPr lang="ru-RU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Їжачок</a:t>
            </a:r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йшов</a:t>
            </a:r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…</a:t>
            </a:r>
          </a:p>
        </p:txBody>
      </p:sp>
      <p:pic>
        <p:nvPicPr>
          <p:cNvPr id="67" name="Рисунок 66" descr="Изображение выглядит как млекопитающее, дикобраз, еж, Ежовые&#10;&#10;Автоматически созданное описание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8390" y="3570891"/>
            <a:ext cx="2088232" cy="2088232"/>
          </a:xfrm>
          <a:prstGeom prst="rect">
            <a:avLst/>
          </a:prstGeom>
        </p:spPr>
      </p:pic>
      <p:sp>
        <p:nvSpPr>
          <p:cNvPr id="70" name="TextBox 69"/>
          <p:cNvSpPr txBox="1"/>
          <p:nvPr/>
        </p:nvSpPr>
        <p:spPr>
          <a:xfrm>
            <a:off x="2263866" y="852487"/>
            <a:ext cx="41296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386080">
              <a:defRPr/>
            </a:pPr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.. </a:t>
            </a:r>
            <a:r>
              <a:rPr lang="ru-RU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інжир</a:t>
            </a:r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знайшов</a:t>
            </a:r>
            <a:endParaRPr lang="ru-RU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87240" y="805848"/>
            <a:ext cx="39195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386080">
              <a:defRPr/>
            </a:pPr>
            <a:r>
              <a:rPr lang="ru-RU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Їжачок</a:t>
            </a:r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йшов</a:t>
            </a:r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…</a:t>
            </a:r>
          </a:p>
        </p:txBody>
      </p:sp>
      <p:pic>
        <p:nvPicPr>
          <p:cNvPr id="3" name="Рисунок 2" descr="Изображение выглядит как млекопитающее, дикобраз, еж, Ежовые&#10;&#10;Автоматически созданное описание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1656" y="3570891"/>
            <a:ext cx="2088232" cy="208823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63866" y="809566"/>
            <a:ext cx="48382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386080">
              <a:defRPr/>
            </a:pPr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.. </a:t>
            </a:r>
            <a:r>
              <a:rPr lang="ru-RU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лижника</a:t>
            </a:r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знайшов</a:t>
            </a:r>
            <a:endParaRPr lang="ru-RU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48899" y="807179"/>
            <a:ext cx="39195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386080">
              <a:defRPr/>
            </a:pPr>
            <a:r>
              <a:rPr lang="ru-RU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Їжачок</a:t>
            </a:r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йшов</a:t>
            </a:r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…</a:t>
            </a:r>
          </a:p>
        </p:txBody>
      </p:sp>
      <p:pic>
        <p:nvPicPr>
          <p:cNvPr id="12" name="Рисунок 11" descr="Изображение выглядит как млекопитающее, дикобраз, еж, Ежовые&#10;&#10;Автоматически созданное описание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1656" y="3559397"/>
            <a:ext cx="2088232" cy="208823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263866" y="857589"/>
            <a:ext cx="53267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386080">
              <a:defRPr/>
            </a:pPr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.. художника </a:t>
            </a:r>
            <a:r>
              <a:rPr lang="ru-RU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знайшов</a:t>
            </a:r>
            <a:endParaRPr lang="ru-RU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55061" y="814076"/>
            <a:ext cx="39195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386080">
              <a:defRPr/>
            </a:pPr>
            <a:r>
              <a:rPr lang="ru-RU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Їжачок</a:t>
            </a:r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йшов</a:t>
            </a:r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…</a:t>
            </a:r>
          </a:p>
        </p:txBody>
      </p:sp>
      <p:pic>
        <p:nvPicPr>
          <p:cNvPr id="17" name="Рисунок 16" descr="Изображение выглядит как млекопитающее, дикобраз, еж, Ежовые&#10;&#10;Автоматически созданное описание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9492" y="3546890"/>
            <a:ext cx="2088232" cy="208823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236764" y="858111"/>
            <a:ext cx="44512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386080">
              <a:defRPr/>
            </a:pPr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.. </a:t>
            </a:r>
            <a:r>
              <a:rPr lang="ru-RU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піжаму</a:t>
            </a:r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знайшов</a:t>
            </a:r>
            <a:endParaRPr lang="ru-RU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689516" y="819315"/>
            <a:ext cx="39195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386080">
              <a:defRPr/>
            </a:pPr>
            <a:r>
              <a:rPr lang="ru-RU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Їжачок</a:t>
            </a:r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йшов</a:t>
            </a:r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…</a:t>
            </a:r>
          </a:p>
        </p:txBody>
      </p:sp>
      <p:pic>
        <p:nvPicPr>
          <p:cNvPr id="22" name="Рисунок 21" descr="Изображение выглядит как млекопитающее, дикобраз, еж, Ежовые&#10;&#10;Автоматически созданное описание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3356" y="3546890"/>
            <a:ext cx="2088232" cy="2088232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327319" y="825372"/>
            <a:ext cx="46218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386080">
              <a:defRPr/>
            </a:pPr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.. </a:t>
            </a:r>
            <a:r>
              <a:rPr lang="ru-RU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калюжу</a:t>
            </a:r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знайшов</a:t>
            </a:r>
            <a:endParaRPr lang="ru-RU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Рисунок 22" descr="Изображение выглядит как млекопитающее, Морское млекопитающее, котик, морские млекопитающие&#10;&#10;Автоматически созданное описание">
            <a:extLst>
              <a:ext uri="{FF2B5EF4-FFF2-40B4-BE49-F238E27FC236}">
                <a16:creationId xmlns:a16="http://schemas.microsoft.com/office/drawing/2014/main" id="{6C6BC108-72A8-2646-DFC9-98808715718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720" y="3068572"/>
            <a:ext cx="3027175" cy="3027175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пружина, спиральная пружина, природа, металлоизделия&#10;&#10;Автоматически созданное описание">
            <a:extLst>
              <a:ext uri="{FF2B5EF4-FFF2-40B4-BE49-F238E27FC236}">
                <a16:creationId xmlns:a16="http://schemas.microsoft.com/office/drawing/2014/main" id="{04C55336-518C-82E0-A96A-270D69C3B63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058" y="3510228"/>
            <a:ext cx="2321493" cy="2321493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инжир, фрукт, еда&#10;&#10;Автоматически созданное описание">
            <a:extLst>
              <a:ext uri="{FF2B5EF4-FFF2-40B4-BE49-F238E27FC236}">
                <a16:creationId xmlns:a16="http://schemas.microsoft.com/office/drawing/2014/main" id="{BDBEAD6D-EB9F-FB21-5431-EB3F890DAD2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357" y="3197431"/>
            <a:ext cx="2723899" cy="2723899"/>
          </a:xfrm>
          <a:prstGeom prst="rect">
            <a:avLst/>
          </a:prstGeom>
        </p:spPr>
      </p:pic>
      <p:pic>
        <p:nvPicPr>
          <p:cNvPr id="9" name="Рисунок 8" descr="Изображение выглядит как катание на сноуборде, обувь, кататься на лыжах, одежда&#10;&#10;Автоматически созданное описание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990" y="2221893"/>
            <a:ext cx="4171992" cy="4171992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зарисовка, штатив, мультфильм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32961" y="2092900"/>
            <a:ext cx="4013301" cy="4013301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одежда, мультфильм, пижама&#10;&#10;Автоматически созданное описание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193" y="3303709"/>
            <a:ext cx="3045586" cy="2805655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вода, рисунок, плавание, иллюстрация&#10;&#10;Автоматически созданное описание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215" y="3024780"/>
            <a:ext cx="3320141" cy="3320141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рисунок, Предметная фотография, кружка&#10;&#10;Автоматически созданное описание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199" y="830472"/>
            <a:ext cx="5555646" cy="5654854"/>
          </a:xfrm>
          <a:prstGeom prst="rect">
            <a:avLst/>
          </a:prstGeom>
        </p:spPr>
      </p:pic>
      <p:pic>
        <p:nvPicPr>
          <p:cNvPr id="307" name="Picture 306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987790" y="2980055"/>
            <a:ext cx="3200400" cy="3200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0.20977 0.00532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82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0.20977 0.00532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82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0.20977 0.00532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82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0.20977 0.00532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82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0.20977 0.00532 " pathEditMode="relative" rAng="0" ptsTypes="AA">
                                      <p:cBhvr>
                                        <p:cTn id="129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82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33333E-6 L 0.20976 0.00532 " pathEditMode="relative" rAng="0" ptsTypes="AA">
                                      <p:cBhvr>
                                        <p:cTn id="159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82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33333E-6 L 0.20977 0.00532 " pathEditMode="relative" rAng="0" ptsTypes="AA">
                                      <p:cBhvr>
                                        <p:cTn id="18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82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0.20977 0.00532 " pathEditMode="relative" rAng="0" ptsTypes="AA">
                                      <p:cBhvr>
                                        <p:cTn id="2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82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44444E-6 L 0.20976 0.00533 " pathEditMode="relative" rAng="0" ptsTypes="AA">
                                      <p:cBhvr>
                                        <p:cTn id="24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82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44444E-6 L 0.20977 0.00533 " pathEditMode="relative" rAng="0" ptsTypes="AA">
                                      <p:cBhvr>
                                        <p:cTn id="27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82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39" grpId="0"/>
      <p:bldP spid="39" grpId="1"/>
      <p:bldP spid="46" grpId="0"/>
      <p:bldP spid="46" grpId="1"/>
      <p:bldP spid="47" grpId="0"/>
      <p:bldP spid="47" grpId="1"/>
      <p:bldP spid="52" grpId="0"/>
      <p:bldP spid="52" grpId="1"/>
      <p:bldP spid="55" grpId="0"/>
      <p:bldP spid="55" grpId="1"/>
      <p:bldP spid="56" grpId="0"/>
      <p:bldP spid="56" grpId="1"/>
      <p:bldP spid="60" grpId="0"/>
      <p:bldP spid="60" grpId="1"/>
      <p:bldP spid="61" grpId="0"/>
      <p:bldP spid="61" grpId="1"/>
      <p:bldP spid="65" grpId="0"/>
      <p:bldP spid="65" grpId="1"/>
      <p:bldP spid="66" grpId="0"/>
      <p:bldP spid="66" grpId="1"/>
      <p:bldP spid="70" grpId="0"/>
      <p:bldP spid="70" grpId="1"/>
      <p:bldP spid="2" grpId="0"/>
      <p:bldP spid="2" grpId="1"/>
      <p:bldP spid="10" grpId="0"/>
      <p:bldP spid="10" grpId="1"/>
      <p:bldP spid="11" grpId="0"/>
      <p:bldP spid="11" grpId="1"/>
      <p:bldP spid="15" grpId="0"/>
      <p:bldP spid="15" grpId="1"/>
      <p:bldP spid="16" grpId="0"/>
      <p:bldP spid="16" grpId="1"/>
      <p:bldP spid="20" grpId="0"/>
      <p:bldP spid="20" grpId="1"/>
      <p:bldP spid="21" grpId="0"/>
      <p:bldP spid="21" grpId="1"/>
      <p:bldP spid="25" grpId="0"/>
      <p:bldP spid="25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81</Words>
  <Application>Microsoft Office PowerPoint</Application>
  <PresentationFormat>Широкоэкранный</PresentationFormat>
  <Paragraphs>22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Arial</vt:lpstr>
      <vt:lpstr>Calibri</vt:lpstr>
      <vt:lpstr>Тема Office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Игра на автоматизацию звука Р «Что у Ромы?»</dc:title>
  <dc:creator>123</dc:creator>
  <cp:lastModifiedBy>Администратор</cp:lastModifiedBy>
  <cp:revision>64</cp:revision>
  <dcterms:created xsi:type="dcterms:W3CDTF">2017-09-06T16:01:00Z</dcterms:created>
  <dcterms:modified xsi:type="dcterms:W3CDTF">2024-12-09T11:57:07Z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E2D87512758F408AB0B748F54C6BDC72_12</vt:lpwstr>
  </property>
  <property fmtid="{D5CDD505-2E9C-101B-9397-08002B2CF9AE}" pid="3" name="KSOProductBuildVer">
    <vt:lpwstr>1033-12.2.0.17153</vt:lpwstr>
  </property>
</Properties>
</file>