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33" d="100"/>
          <a:sy n="33" d="100"/>
        </p:scale>
        <p:origin x="2916" y="15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11/26/2024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11/26/2024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11/26/2024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11/26/2024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в помещении, Столярные изделия, полка, Кухонная стойка&#10;&#10;Автоматически созданное описание">
            <a:extLst>
              <a:ext uri="{FF2B5EF4-FFF2-40B4-BE49-F238E27FC236}">
                <a16:creationId xmlns:a16="http://schemas.microsoft.com/office/drawing/2014/main" id="{1E722CBB-ECE7-B56D-097B-186FEDBAF8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sp>
        <p:nvSpPr>
          <p:cNvPr id="27" name="Овал 26">
            <a:extLst>
              <a:ext uri="{FF2B5EF4-FFF2-40B4-BE49-F238E27FC236}">
                <a16:creationId xmlns:a16="http://schemas.microsoft.com/office/drawing/2014/main" id="{FA74EBF8-ACE1-A074-11CF-ED8AC87206E9}"/>
              </a:ext>
            </a:extLst>
          </p:cNvPr>
          <p:cNvSpPr/>
          <p:nvPr/>
        </p:nvSpPr>
        <p:spPr>
          <a:xfrm>
            <a:off x="411563" y="116114"/>
            <a:ext cx="7775272" cy="6502400"/>
          </a:xfrm>
          <a:prstGeom prst="ellipse">
            <a:avLst/>
          </a:prstGeom>
          <a:solidFill>
            <a:schemeClr val="lt1">
              <a:alpha val="73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6" name="Рисунок 5" descr="Изображение выглядит как музыка, музыкальный инструмент, барабан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B84AAE1D-40FA-0FF5-CD4F-E0E7AAAFB7F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894" y="1077136"/>
            <a:ext cx="1641667" cy="1641667"/>
          </a:xfrm>
          <a:prstGeom prst="rect">
            <a:avLst/>
          </a:prstGeom>
        </p:spPr>
      </p:pic>
      <p:pic>
        <p:nvPicPr>
          <p:cNvPr id="9" name="Рисунок 8" descr="Изображение выглядит как рисунок, одежда, мультфильм, фрукт&#10;&#10;Автоматически созданное описание">
            <a:extLst>
              <a:ext uri="{FF2B5EF4-FFF2-40B4-BE49-F238E27FC236}">
                <a16:creationId xmlns:a16="http://schemas.microsoft.com/office/drawing/2014/main" id="{85B35CB5-8221-6AC2-366F-D76A91FB7ACC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309" y="245288"/>
            <a:ext cx="1759148" cy="1759148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ультфильм, рисунок, иллюстрация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6AD8B220-0CFB-D42D-971E-4B20644E796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923" y="2230355"/>
            <a:ext cx="1759148" cy="1759148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мультфильм,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86B4AB2-746C-2D7E-2E6D-003DC721B58E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590" y="4225810"/>
            <a:ext cx="1443404" cy="1759149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ультфильм, рисунок, зарисо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B3963A22-1D67-F59A-2186-9EF79F645E89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63" y="3109929"/>
            <a:ext cx="1728057" cy="1759149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мультфильм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CC21F2AC-E809-9C4A-659B-396050DAEEA2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558" y="4872433"/>
            <a:ext cx="1759148" cy="1759148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зарисовка, иллюстрация, рисунок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ADC4DC95-17F0-3D86-F34F-D2F6548AC017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518" y="4444979"/>
            <a:ext cx="1705841" cy="1759148"/>
          </a:xfrm>
          <a:prstGeom prst="rect">
            <a:avLst/>
          </a:prstGeom>
        </p:spPr>
      </p:pic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E1BB769B-CA55-46AF-2842-7EA32DA7E9D9}"/>
              </a:ext>
            </a:extLst>
          </p:cNvPr>
          <p:cNvSpPr/>
          <p:nvPr/>
        </p:nvSpPr>
        <p:spPr>
          <a:xfrm>
            <a:off x="2643659" y="2728363"/>
            <a:ext cx="3433640" cy="1179519"/>
          </a:xfrm>
          <a:prstGeom prst="roundRect">
            <a:avLst>
              <a:gd name="adj" fmla="val 50000"/>
            </a:avLst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ln w="0"/>
                <a:solidFill>
                  <a:schemeClr val="tx1"/>
                </a:solidFill>
              </a:rPr>
              <a:t>Продає</a:t>
            </a:r>
            <a:r>
              <a:rPr lang="ru-RU" sz="2400" b="1" dirty="0">
                <a:ln w="0"/>
                <a:solidFill>
                  <a:schemeClr val="tx1"/>
                </a:solidFill>
              </a:rPr>
              <a:t> товар</a:t>
            </a:r>
            <a:endParaRPr lang="ru-UA" sz="2400" b="1" dirty="0">
              <a:ln w="0"/>
              <a:solidFill>
                <a:schemeClr val="tx1"/>
              </a:solidFill>
            </a:endParaRPr>
          </a:p>
        </p:txBody>
      </p:sp>
      <p:sp>
        <p:nvSpPr>
          <p:cNvPr id="39" name="Стрелка: вверх 38">
            <a:extLst>
              <a:ext uri="{FF2B5EF4-FFF2-40B4-BE49-F238E27FC236}">
                <a16:creationId xmlns:a16="http://schemas.microsoft.com/office/drawing/2014/main" id="{92C53A7B-F480-DCBA-03BC-62FEFA161244}"/>
              </a:ext>
            </a:extLst>
          </p:cNvPr>
          <p:cNvSpPr/>
          <p:nvPr/>
        </p:nvSpPr>
        <p:spPr>
          <a:xfrm rot="20955355">
            <a:off x="3802888" y="1949745"/>
            <a:ext cx="511253" cy="865682"/>
          </a:xfrm>
          <a:prstGeom prst="upArrow">
            <a:avLst>
              <a:gd name="adj1" fmla="val 35831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316A0599-ECAC-72DF-A996-A117E486F3D5}"/>
              </a:ext>
            </a:extLst>
          </p:cNvPr>
          <p:cNvSpPr/>
          <p:nvPr/>
        </p:nvSpPr>
        <p:spPr>
          <a:xfrm>
            <a:off x="2652690" y="2761532"/>
            <a:ext cx="3433640" cy="1179519"/>
          </a:xfrm>
          <a:prstGeom prst="roundRect">
            <a:avLst>
              <a:gd name="adj" fmla="val 50000"/>
            </a:avLst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ln w="0"/>
                <a:solidFill>
                  <a:schemeClr val="tx1"/>
                </a:solidFill>
              </a:rPr>
              <a:t>Підмітає</a:t>
            </a:r>
            <a:r>
              <a:rPr lang="ru-RU" sz="2400" b="1" dirty="0">
                <a:ln w="0"/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ln w="0"/>
                <a:solidFill>
                  <a:schemeClr val="tx1"/>
                </a:solidFill>
              </a:rPr>
              <a:t>вулицю</a:t>
            </a:r>
            <a:r>
              <a:rPr lang="ru-RU" sz="2400" b="1" dirty="0">
                <a:ln w="0"/>
                <a:solidFill>
                  <a:schemeClr val="tx1"/>
                </a:solidFill>
              </a:rPr>
              <a:t>, </a:t>
            </a:r>
            <a:r>
              <a:rPr lang="ru-RU" sz="2400" b="1" dirty="0" err="1">
                <a:ln w="0"/>
                <a:solidFill>
                  <a:schemeClr val="tx1"/>
                </a:solidFill>
              </a:rPr>
              <a:t>стежить</a:t>
            </a:r>
            <a:r>
              <a:rPr lang="ru-RU" sz="2400" b="1" dirty="0">
                <a:ln w="0"/>
                <a:solidFill>
                  <a:schemeClr val="tx1"/>
                </a:solidFill>
              </a:rPr>
              <a:t> за чистотою у парку</a:t>
            </a:r>
            <a:endParaRPr lang="ru-UA" sz="2400" b="1" dirty="0">
              <a:ln w="0"/>
              <a:solidFill>
                <a:schemeClr val="tx1"/>
              </a:solidFill>
            </a:endParaRPr>
          </a:p>
        </p:txBody>
      </p:sp>
      <p:sp>
        <p:nvSpPr>
          <p:cNvPr id="43" name="Стрелка: вверх 42">
            <a:extLst>
              <a:ext uri="{FF2B5EF4-FFF2-40B4-BE49-F238E27FC236}">
                <a16:creationId xmlns:a16="http://schemas.microsoft.com/office/drawing/2014/main" id="{D1623185-CED7-5407-990B-691BA85E7700}"/>
              </a:ext>
            </a:extLst>
          </p:cNvPr>
          <p:cNvSpPr/>
          <p:nvPr/>
        </p:nvSpPr>
        <p:spPr>
          <a:xfrm rot="5400000">
            <a:off x="6142577" y="2776576"/>
            <a:ext cx="493160" cy="981217"/>
          </a:xfrm>
          <a:prstGeom prst="upArrow">
            <a:avLst>
              <a:gd name="adj1" fmla="val 35831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id="{49AA8743-7302-5E66-AD43-1C196AB39689}"/>
              </a:ext>
            </a:extLst>
          </p:cNvPr>
          <p:cNvSpPr/>
          <p:nvPr/>
        </p:nvSpPr>
        <p:spPr>
          <a:xfrm>
            <a:off x="2643659" y="2748111"/>
            <a:ext cx="3433640" cy="1179519"/>
          </a:xfrm>
          <a:prstGeom prst="roundRect">
            <a:avLst>
              <a:gd name="adj" fmla="val 50000"/>
            </a:avLst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0"/>
                <a:solidFill>
                  <a:schemeClr val="tx1"/>
                </a:solidFill>
              </a:rPr>
              <a:t>Бере </a:t>
            </a:r>
            <a:r>
              <a:rPr lang="ru-RU" sz="2400" b="1" dirty="0" err="1">
                <a:ln w="0"/>
                <a:solidFill>
                  <a:schemeClr val="tx1"/>
                </a:solidFill>
              </a:rPr>
              <a:t>інтерв'ю</a:t>
            </a:r>
            <a:r>
              <a:rPr lang="ru-RU" sz="2400" b="1" dirty="0">
                <a:ln w="0"/>
                <a:solidFill>
                  <a:schemeClr val="tx1"/>
                </a:solidFill>
              </a:rPr>
              <a:t>, </a:t>
            </a:r>
            <a:r>
              <a:rPr lang="ru-RU" sz="2400" b="1" dirty="0" err="1">
                <a:ln w="0"/>
                <a:solidFill>
                  <a:schemeClr val="tx1"/>
                </a:solidFill>
              </a:rPr>
              <a:t>пише</a:t>
            </a:r>
            <a:r>
              <a:rPr lang="ru-RU" sz="2400" b="1" dirty="0">
                <a:ln w="0"/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ln w="0"/>
                <a:solidFill>
                  <a:schemeClr val="tx1"/>
                </a:solidFill>
              </a:rPr>
              <a:t>статті</a:t>
            </a:r>
            <a:r>
              <a:rPr lang="ru-RU" sz="2400" b="1" dirty="0">
                <a:ln w="0"/>
                <a:solidFill>
                  <a:schemeClr val="tx1"/>
                </a:solidFill>
              </a:rPr>
              <a:t> для </a:t>
            </a:r>
            <a:r>
              <a:rPr lang="ru-RU" sz="2400" b="1" dirty="0" err="1">
                <a:ln w="0"/>
                <a:solidFill>
                  <a:schemeClr val="tx1"/>
                </a:solidFill>
              </a:rPr>
              <a:t>журналів</a:t>
            </a:r>
            <a:r>
              <a:rPr lang="ru-RU" sz="2400" b="1" dirty="0">
                <a:ln w="0"/>
                <a:solidFill>
                  <a:schemeClr val="tx1"/>
                </a:solidFill>
              </a:rPr>
              <a:t> та газет</a:t>
            </a:r>
            <a:endParaRPr lang="ru-UA" sz="2400" b="1" dirty="0">
              <a:ln w="0"/>
              <a:solidFill>
                <a:schemeClr val="tx1"/>
              </a:solidFill>
            </a:endParaRPr>
          </a:p>
        </p:txBody>
      </p:sp>
      <p:sp>
        <p:nvSpPr>
          <p:cNvPr id="48" name="Стрелка: вверх 47">
            <a:extLst>
              <a:ext uri="{FF2B5EF4-FFF2-40B4-BE49-F238E27FC236}">
                <a16:creationId xmlns:a16="http://schemas.microsoft.com/office/drawing/2014/main" id="{5281B403-C601-48D1-26EB-641F92FD3474}"/>
              </a:ext>
            </a:extLst>
          </p:cNvPr>
          <p:cNvSpPr/>
          <p:nvPr/>
        </p:nvSpPr>
        <p:spPr>
          <a:xfrm rot="1911723">
            <a:off x="5111630" y="2033106"/>
            <a:ext cx="488769" cy="840632"/>
          </a:xfrm>
          <a:prstGeom prst="upArrow">
            <a:avLst>
              <a:gd name="adj1" fmla="val 35831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0" name="Прямоугольник: скругленные углы 49">
            <a:extLst>
              <a:ext uri="{FF2B5EF4-FFF2-40B4-BE49-F238E27FC236}">
                <a16:creationId xmlns:a16="http://schemas.microsoft.com/office/drawing/2014/main" id="{8EBE3F71-70F8-15D0-D44F-1078183CE104}"/>
              </a:ext>
            </a:extLst>
          </p:cNvPr>
          <p:cNvSpPr/>
          <p:nvPr/>
        </p:nvSpPr>
        <p:spPr>
          <a:xfrm>
            <a:off x="2643659" y="2748111"/>
            <a:ext cx="3433640" cy="1179519"/>
          </a:xfrm>
          <a:prstGeom prst="roundRect">
            <a:avLst>
              <a:gd name="adj" fmla="val 50000"/>
            </a:avLst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0"/>
                <a:solidFill>
                  <a:schemeClr val="tx1"/>
                </a:solidFill>
              </a:rPr>
              <a:t>Робить фотограф</a:t>
            </a:r>
            <a:r>
              <a:rPr lang="uk-UA" sz="2400" b="1" dirty="0" err="1">
                <a:ln w="0"/>
                <a:solidFill>
                  <a:schemeClr val="tx1"/>
                </a:solidFill>
              </a:rPr>
              <a:t>ії</a:t>
            </a:r>
            <a:endParaRPr lang="ru-UA" sz="2400" b="1" dirty="0">
              <a:ln w="0"/>
              <a:solidFill>
                <a:schemeClr val="tx1"/>
              </a:solidFill>
            </a:endParaRPr>
          </a:p>
        </p:txBody>
      </p:sp>
      <p:sp>
        <p:nvSpPr>
          <p:cNvPr id="52" name="Стрелка: вверх 51">
            <a:extLst>
              <a:ext uri="{FF2B5EF4-FFF2-40B4-BE49-F238E27FC236}">
                <a16:creationId xmlns:a16="http://schemas.microsoft.com/office/drawing/2014/main" id="{FF5DD0B4-4001-C6EF-AE8D-48CC381384A1}"/>
              </a:ext>
            </a:extLst>
          </p:cNvPr>
          <p:cNvSpPr/>
          <p:nvPr/>
        </p:nvSpPr>
        <p:spPr>
          <a:xfrm rot="15063570">
            <a:off x="1938921" y="3407877"/>
            <a:ext cx="565477" cy="933775"/>
          </a:xfrm>
          <a:prstGeom prst="upArrow">
            <a:avLst>
              <a:gd name="adj1" fmla="val 35831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3" name="Прямоугольник: скругленные углы 52">
            <a:extLst>
              <a:ext uri="{FF2B5EF4-FFF2-40B4-BE49-F238E27FC236}">
                <a16:creationId xmlns:a16="http://schemas.microsoft.com/office/drawing/2014/main" id="{14267948-714F-FADE-EE23-4E9CC365EE5E}"/>
              </a:ext>
            </a:extLst>
          </p:cNvPr>
          <p:cNvSpPr/>
          <p:nvPr/>
        </p:nvSpPr>
        <p:spPr>
          <a:xfrm>
            <a:off x="2643659" y="2731426"/>
            <a:ext cx="3433640" cy="1179519"/>
          </a:xfrm>
          <a:prstGeom prst="roundRect">
            <a:avLst>
              <a:gd name="adj" fmla="val 50000"/>
            </a:avLst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ln w="0"/>
                <a:solidFill>
                  <a:schemeClr val="tx1"/>
                </a:solidFill>
              </a:rPr>
              <a:t>Показує</a:t>
            </a:r>
            <a:r>
              <a:rPr lang="ru-RU" sz="2400" b="1" dirty="0">
                <a:ln w="0"/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ln w="0"/>
                <a:solidFill>
                  <a:schemeClr val="tx1"/>
                </a:solidFill>
              </a:rPr>
              <a:t>фокуси</a:t>
            </a:r>
            <a:r>
              <a:rPr lang="ru-RU" sz="2400" b="1" dirty="0">
                <a:ln w="0"/>
                <a:solidFill>
                  <a:schemeClr val="tx1"/>
                </a:solidFill>
              </a:rPr>
              <a:t>, </a:t>
            </a:r>
            <a:r>
              <a:rPr lang="ru-RU" sz="2400" b="1" dirty="0" err="1">
                <a:ln w="0"/>
                <a:solidFill>
                  <a:schemeClr val="tx1"/>
                </a:solidFill>
              </a:rPr>
              <a:t>виступає</a:t>
            </a:r>
            <a:r>
              <a:rPr lang="ru-RU" sz="2400" b="1" dirty="0">
                <a:ln w="0"/>
                <a:solidFill>
                  <a:schemeClr val="tx1"/>
                </a:solidFill>
              </a:rPr>
              <a:t> у цирку</a:t>
            </a:r>
            <a:endParaRPr lang="ru-UA" sz="2400" b="1" dirty="0">
              <a:ln w="0"/>
              <a:solidFill>
                <a:schemeClr val="tx1"/>
              </a:solidFill>
            </a:endParaRPr>
          </a:p>
        </p:txBody>
      </p:sp>
      <p:sp>
        <p:nvSpPr>
          <p:cNvPr id="54" name="Стрелка: вверх 53">
            <a:extLst>
              <a:ext uri="{FF2B5EF4-FFF2-40B4-BE49-F238E27FC236}">
                <a16:creationId xmlns:a16="http://schemas.microsoft.com/office/drawing/2014/main" id="{53F25F78-3136-E433-D2AE-65799B4631F6}"/>
              </a:ext>
            </a:extLst>
          </p:cNvPr>
          <p:cNvSpPr/>
          <p:nvPr/>
        </p:nvSpPr>
        <p:spPr>
          <a:xfrm rot="8338507">
            <a:off x="5078429" y="3675350"/>
            <a:ext cx="539935" cy="957093"/>
          </a:xfrm>
          <a:prstGeom prst="upArrow">
            <a:avLst>
              <a:gd name="adj1" fmla="val 35831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5" name="Прямоугольник: скругленные углы 54">
            <a:extLst>
              <a:ext uri="{FF2B5EF4-FFF2-40B4-BE49-F238E27FC236}">
                <a16:creationId xmlns:a16="http://schemas.microsoft.com/office/drawing/2014/main" id="{E6851BF7-CB79-0785-272F-5E4117C23F1F}"/>
              </a:ext>
            </a:extLst>
          </p:cNvPr>
          <p:cNvSpPr/>
          <p:nvPr/>
        </p:nvSpPr>
        <p:spPr>
          <a:xfrm>
            <a:off x="2627748" y="2790410"/>
            <a:ext cx="3433640" cy="1179519"/>
          </a:xfrm>
          <a:prstGeom prst="roundRect">
            <a:avLst>
              <a:gd name="adj" fmla="val 50000"/>
            </a:avLst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ln w="0"/>
                <a:solidFill>
                  <a:schemeClr val="tx1"/>
                </a:solidFill>
              </a:rPr>
              <a:t>Готує</a:t>
            </a:r>
            <a:r>
              <a:rPr lang="ru-RU" sz="2400" b="1" dirty="0">
                <a:ln w="0"/>
                <a:solidFill>
                  <a:schemeClr val="tx1"/>
                </a:solidFill>
              </a:rPr>
              <a:t>, </a:t>
            </a:r>
            <a:r>
              <a:rPr lang="ru-RU" sz="2400" b="1" dirty="0" err="1">
                <a:ln w="0"/>
                <a:solidFill>
                  <a:schemeClr val="tx1"/>
                </a:solidFill>
              </a:rPr>
              <a:t>смажить</a:t>
            </a:r>
            <a:r>
              <a:rPr lang="ru-RU" sz="2400" b="1" dirty="0">
                <a:ln w="0"/>
                <a:solidFill>
                  <a:schemeClr val="tx1"/>
                </a:solidFill>
              </a:rPr>
              <a:t>, </a:t>
            </a:r>
            <a:r>
              <a:rPr lang="ru-RU" sz="2400" b="1" dirty="0" err="1">
                <a:ln w="0"/>
                <a:solidFill>
                  <a:schemeClr val="tx1"/>
                </a:solidFill>
              </a:rPr>
              <a:t>пригощає</a:t>
            </a:r>
            <a:endParaRPr lang="ru-UA" sz="2400" b="1" dirty="0">
              <a:ln w="0"/>
              <a:solidFill>
                <a:schemeClr val="tx1"/>
              </a:solidFill>
            </a:endParaRPr>
          </a:p>
        </p:txBody>
      </p:sp>
      <p:sp>
        <p:nvSpPr>
          <p:cNvPr id="56" name="Стрелка: вверх 55">
            <a:extLst>
              <a:ext uri="{FF2B5EF4-FFF2-40B4-BE49-F238E27FC236}">
                <a16:creationId xmlns:a16="http://schemas.microsoft.com/office/drawing/2014/main" id="{9DEC9867-53CB-387A-EB59-EE86176C434E}"/>
              </a:ext>
            </a:extLst>
          </p:cNvPr>
          <p:cNvSpPr/>
          <p:nvPr/>
        </p:nvSpPr>
        <p:spPr>
          <a:xfrm rot="10800000">
            <a:off x="4061630" y="3799406"/>
            <a:ext cx="584248" cy="1010532"/>
          </a:xfrm>
          <a:prstGeom prst="upArrow">
            <a:avLst>
              <a:gd name="adj1" fmla="val 35831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7" name="Прямоугольник: скругленные углы 56">
            <a:extLst>
              <a:ext uri="{FF2B5EF4-FFF2-40B4-BE49-F238E27FC236}">
                <a16:creationId xmlns:a16="http://schemas.microsoft.com/office/drawing/2014/main" id="{3168BF05-B2F0-C9A1-368B-894659D2ABA1}"/>
              </a:ext>
            </a:extLst>
          </p:cNvPr>
          <p:cNvSpPr/>
          <p:nvPr/>
        </p:nvSpPr>
        <p:spPr>
          <a:xfrm>
            <a:off x="2665952" y="2736705"/>
            <a:ext cx="3433640" cy="1179519"/>
          </a:xfrm>
          <a:prstGeom prst="roundRect">
            <a:avLst>
              <a:gd name="adj" fmla="val 50000"/>
            </a:avLst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ln w="0"/>
                <a:solidFill>
                  <a:schemeClr val="tx1"/>
                </a:solidFill>
              </a:rPr>
              <a:t>Грає</a:t>
            </a:r>
            <a:r>
              <a:rPr lang="ru-RU" sz="2400" b="1" dirty="0">
                <a:ln w="0"/>
                <a:solidFill>
                  <a:schemeClr val="tx1"/>
                </a:solidFill>
              </a:rPr>
              <a:t>, </a:t>
            </a:r>
            <a:r>
              <a:rPr lang="ru-RU" sz="2400" b="1" dirty="0" err="1">
                <a:ln w="0"/>
                <a:solidFill>
                  <a:schemeClr val="tx1"/>
                </a:solidFill>
              </a:rPr>
              <a:t>записує</a:t>
            </a:r>
            <a:r>
              <a:rPr lang="ru-RU" sz="2400" b="1" dirty="0">
                <a:ln w="0"/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ln w="0"/>
                <a:solidFill>
                  <a:schemeClr val="tx1"/>
                </a:solidFill>
              </a:rPr>
              <a:t>музику</a:t>
            </a:r>
            <a:endParaRPr lang="ru-UA" sz="2400" b="1" dirty="0">
              <a:ln w="0"/>
              <a:solidFill>
                <a:schemeClr val="tx1"/>
              </a:solidFill>
            </a:endParaRPr>
          </a:p>
        </p:txBody>
      </p:sp>
      <p:sp>
        <p:nvSpPr>
          <p:cNvPr id="58" name="Стрелка: вверх 57">
            <a:extLst>
              <a:ext uri="{FF2B5EF4-FFF2-40B4-BE49-F238E27FC236}">
                <a16:creationId xmlns:a16="http://schemas.microsoft.com/office/drawing/2014/main" id="{C73EEEBB-E8CB-39F2-86C1-4F2C9A00D001}"/>
              </a:ext>
            </a:extLst>
          </p:cNvPr>
          <p:cNvSpPr/>
          <p:nvPr/>
        </p:nvSpPr>
        <p:spPr>
          <a:xfrm rot="18405164">
            <a:off x="2308334" y="2212028"/>
            <a:ext cx="483548" cy="781591"/>
          </a:xfrm>
          <a:prstGeom prst="upArrow">
            <a:avLst>
              <a:gd name="adj1" fmla="val 35831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9" name="Прямоугольник: скругленные углы 58">
            <a:extLst>
              <a:ext uri="{FF2B5EF4-FFF2-40B4-BE49-F238E27FC236}">
                <a16:creationId xmlns:a16="http://schemas.microsoft.com/office/drawing/2014/main" id="{E270BF0E-8113-4B06-A75A-23BA6D6F23E3}"/>
              </a:ext>
            </a:extLst>
          </p:cNvPr>
          <p:cNvSpPr/>
          <p:nvPr/>
        </p:nvSpPr>
        <p:spPr>
          <a:xfrm>
            <a:off x="2690955" y="2734219"/>
            <a:ext cx="3433640" cy="1179519"/>
          </a:xfrm>
          <a:prstGeom prst="roundRect">
            <a:avLst>
              <a:gd name="adj" fmla="val 50000"/>
            </a:avLst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ln w="0"/>
                <a:solidFill>
                  <a:schemeClr val="tx1"/>
                </a:solidFill>
              </a:rPr>
              <a:t>Лікує</a:t>
            </a:r>
            <a:r>
              <a:rPr lang="ru-RU" sz="2400" b="1" dirty="0">
                <a:ln w="0"/>
                <a:solidFill>
                  <a:schemeClr val="tx1"/>
                </a:solidFill>
              </a:rPr>
              <a:t> людей, </a:t>
            </a:r>
            <a:r>
              <a:rPr lang="ru-RU" sz="2400" b="1" dirty="0" err="1">
                <a:ln w="0"/>
                <a:solidFill>
                  <a:schemeClr val="tx1"/>
                </a:solidFill>
              </a:rPr>
              <a:t>перевіряє</a:t>
            </a:r>
            <a:r>
              <a:rPr lang="ru-RU" sz="2400" b="1" dirty="0">
                <a:ln w="0"/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ln w="0"/>
                <a:solidFill>
                  <a:schemeClr val="tx1"/>
                </a:solidFill>
              </a:rPr>
              <a:t>здоров'я</a:t>
            </a:r>
            <a:endParaRPr lang="ru-UA" sz="2400" b="1" dirty="0">
              <a:ln w="0"/>
              <a:solidFill>
                <a:schemeClr val="tx1"/>
              </a:solidFill>
            </a:endParaRPr>
          </a:p>
        </p:txBody>
      </p:sp>
      <p:sp>
        <p:nvSpPr>
          <p:cNvPr id="60" name="Стрелка: вверх 59">
            <a:extLst>
              <a:ext uri="{FF2B5EF4-FFF2-40B4-BE49-F238E27FC236}">
                <a16:creationId xmlns:a16="http://schemas.microsoft.com/office/drawing/2014/main" id="{A4D87ED8-7139-7320-D519-725FA6D2EC07}"/>
              </a:ext>
            </a:extLst>
          </p:cNvPr>
          <p:cNvSpPr/>
          <p:nvPr/>
        </p:nvSpPr>
        <p:spPr>
          <a:xfrm rot="12744121">
            <a:off x="2941992" y="3715485"/>
            <a:ext cx="584248" cy="974420"/>
          </a:xfrm>
          <a:prstGeom prst="upArrow">
            <a:avLst>
              <a:gd name="adj1" fmla="val 35831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" name="Рисунок 2" descr="Изображение выглядит как рисунок, зарисовка, иллюстрация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BDD1FC1F-09F3-5592-EC34-F588EAF8B43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999" y="574657"/>
            <a:ext cx="1759148" cy="1759148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118" y="653873"/>
            <a:ext cx="5342785" cy="5438192"/>
          </a:xfrm>
          <a:prstGeom prst="rect">
            <a:avLst/>
          </a:prstGeom>
        </p:spPr>
      </p:pic>
      <p:pic>
        <p:nvPicPr>
          <p:cNvPr id="148" name="Picture 147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477656" y="2645332"/>
            <a:ext cx="305752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39" grpId="0" animBg="1"/>
      <p:bldP spid="39" grpId="1" animBg="1"/>
      <p:bldP spid="41" grpId="0" animBg="1"/>
      <p:bldP spid="41" grpId="1" animBg="1"/>
      <p:bldP spid="43" grpId="0" animBg="1"/>
      <p:bldP spid="43" grpId="1" animBg="1"/>
      <p:bldP spid="45" grpId="0" animBg="1"/>
      <p:bldP spid="45" grpId="1" animBg="1"/>
      <p:bldP spid="48" grpId="0" animBg="1"/>
      <p:bldP spid="48" grpId="1" animBg="1"/>
      <p:bldP spid="50" grpId="0" animBg="1"/>
      <p:bldP spid="50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</TotalTime>
  <Words>43</Words>
  <Application>Microsoft Office PowerPoint</Application>
  <PresentationFormat>Широкоэкранный</PresentationFormat>
  <Paragraphs>9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33</cp:revision>
  <dcterms:created xsi:type="dcterms:W3CDTF">2024-07-21T13:02:50Z</dcterms:created>
  <dcterms:modified xsi:type="dcterms:W3CDTF">2024-11-26T14:39:17Z</dcterms:modified>
</cp:coreProperties>
</file>