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4" y="205508"/>
            <a:ext cx="8547623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3521677" y="414337"/>
            <a:ext cx="1995055" cy="6188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Изображение выглядит как цветок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3" y="2290616"/>
            <a:ext cx="3182302" cy="251825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атание на сноуборд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73" y="1554019"/>
            <a:ext cx="4297218" cy="429721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олений рог, рог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032" y="2131090"/>
            <a:ext cx="3433414" cy="343341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лошадь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796" y="1826524"/>
            <a:ext cx="3882222" cy="388222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шляпа, головной убор, одежда, Панам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92" y="2460532"/>
            <a:ext cx="3405131" cy="2553848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ухонный прибор, устройство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62730DC6-93EB-2659-5E5D-F8617CCB6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204" y="1769054"/>
            <a:ext cx="3786780" cy="378678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нструмент, молоток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084" y="2040353"/>
            <a:ext cx="3498475" cy="3498475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искусство, Красочность, круг, Фрактальные картинки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97" y="2972437"/>
            <a:ext cx="2132026" cy="213779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3" y="1911655"/>
            <a:ext cx="3882222" cy="38822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32" y="2368451"/>
            <a:ext cx="2886687" cy="288668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17" y="1872462"/>
            <a:ext cx="3260890" cy="326089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цветок, растение, лепесток, Цветоножка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86" y="2106449"/>
            <a:ext cx="3260890" cy="326089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05" y="1834842"/>
            <a:ext cx="3112386" cy="3501434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обувь, красный, Карминный цвет, башмак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76" y="2075738"/>
            <a:ext cx="3154000" cy="315400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69" y="1554019"/>
            <a:ext cx="4123649" cy="4123649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артина, Детское искусство, искусство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0" y="2312166"/>
            <a:ext cx="2906966" cy="2906966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77605" y="2616835"/>
            <a:ext cx="33909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2024-04-26T07:01:00Z</dcterms:created>
  <dcterms:modified xsi:type="dcterms:W3CDTF">2024-12-07T11:46:42Z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FF6CC0975EFC460F8121B4E9D1A869DA_12</vt:lpwstr>
  </property>
  <property fmtid="{D5CDD505-2E9C-101B-9397-08002B2CF9AE}" pid="3" name="KSOProductBuildVer">
    <vt:lpwstr>1033-12.2.0.17153</vt:lpwstr>
  </property>
</Properties>
</file>