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7" r:id="rId2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08" autoAdjust="0"/>
    <p:restoredTop sz="94660"/>
  </p:normalViewPr>
  <p:slideViewPr>
    <p:cSldViewPr snapToGrid="0" showGuides="1">
      <p:cViewPr varScale="1">
        <p:scale>
          <a:sx n="91" d="100"/>
          <a:sy n="91" d="100"/>
        </p:scale>
        <p:origin x="192" y="75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customXml" Target="../customXml/item1.xml"/><Relationship Id="rId8" Type="http://schemas.openxmlformats.org/officeDocument/2006/relationships/customXml" Target="../customXml/item2.xml"/><Relationship Id="rId9" Type="http://schemas.openxmlformats.org/officeDocument/2006/relationships/customXml" Target="../customXml/item3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61194EA-0871-41DC-83A5-4C633DCB3D3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Підзаголовок 2">
            <a:extLst>
              <a:ext uri="{FF2B5EF4-FFF2-40B4-BE49-F238E27FC236}">
                <a16:creationId xmlns:a16="http://schemas.microsoft.com/office/drawing/2014/main" id="{517D7472-A824-4245-A5D5-977204FADE3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B4500D04-F7AD-4A30-BACF-54BAD3984B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1C1E8A-3939-49A0-B097-5FFD6EDD3700}" type="datetimeFigureOut">
              <a:rPr lang="uk-UA" smtClean="0"/>
              <a:t>15.12.24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C43FC90A-6190-42FF-997F-9D241DAE22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D62B8DAD-B477-4A2E-84CF-36F366E06C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92DA7F-D2D9-48F6-9D53-21258B5C7E87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2481558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A317AF9-2050-450A-BC20-54DB49EC82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6DAE18C5-F630-4671-A773-57AFFDF71F7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A55F220B-22C1-421C-A0C5-03E9A68139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1C1E8A-3939-49A0-B097-5FFD6EDD3700}" type="datetimeFigureOut">
              <a:rPr lang="uk-UA" smtClean="0"/>
              <a:t>15.12.24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89AA685A-1077-43BB-847A-185DF33E97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2F35C6BA-2D63-4BCC-B3F6-95A4165038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92DA7F-D2D9-48F6-9D53-21258B5C7E87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6355449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>
            <a:extLst>
              <a:ext uri="{FF2B5EF4-FFF2-40B4-BE49-F238E27FC236}">
                <a16:creationId xmlns:a16="http://schemas.microsoft.com/office/drawing/2014/main" id="{8013F7CE-E637-46FE-971B-5A0FC233C23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A6716703-F2BF-4FD9-9FDF-2464361CA3C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F4BC91C6-895A-4148-9B09-AC6C30F816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1C1E8A-3939-49A0-B097-5FFD6EDD3700}" type="datetimeFigureOut">
              <a:rPr lang="uk-UA" smtClean="0"/>
              <a:t>15.12.24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A334107F-A2CD-4747-97CD-A77773D79D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74C6F17B-F9CF-4740-949F-EFE0D6182D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92DA7F-D2D9-48F6-9D53-21258B5C7E87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7336803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A7858A2-53FA-4E6B-86D8-68391850C4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001F9BA9-AD24-4E67-BD2D-A90A1F07029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EB851596-C3D9-4A42-A548-52EA139089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1C1E8A-3939-49A0-B097-5FFD6EDD3700}" type="datetimeFigureOut">
              <a:rPr lang="uk-UA" smtClean="0"/>
              <a:t>15.12.24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E5189E28-D4B1-416C-9BA8-DCA6883AB9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3289BE21-CADE-4079-86D8-D755C8945C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92DA7F-D2D9-48F6-9D53-21258B5C7E87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623424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CD2D399-4EAA-4FF3-9507-86617808A7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BEC712CA-1B0E-45AF-80E9-CFB87585474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4E6778B7-3079-430C-967A-039CA2D740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1C1E8A-3939-49A0-B097-5FFD6EDD3700}" type="datetimeFigureOut">
              <a:rPr lang="uk-UA" smtClean="0"/>
              <a:t>15.12.24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54A968F4-C240-46AC-AEBB-9EF5F92700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BC51F1BD-8B9D-40C1-A50D-10D7ADFD0E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92DA7F-D2D9-48F6-9D53-21258B5C7E87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8522228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3414E86-37AE-4C99-A711-884EE75515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C317CE77-B21D-4F51-B69C-48C01BD2E09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2B1EC2D3-D9D4-47FD-8B90-5A9BF1B7CFB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79EE825D-3428-4E7E-9B8B-40B9560EA4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1C1E8A-3939-49A0-B097-5FFD6EDD3700}" type="datetimeFigureOut">
              <a:rPr lang="uk-UA" smtClean="0"/>
              <a:t>15.12.24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BAD421FA-FEE0-4758-87BF-4989111479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D2F1281F-7EC1-4925-A860-08FDB52D0B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92DA7F-D2D9-48F6-9D53-21258B5C7E87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1430169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D8D80DA-C788-4004-8418-FCDD35B701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948A0462-6EC1-4F8A-A81F-37AEA7CA15D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A92F4417-22E8-4A56-B786-B8D25F842C5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тексту 4">
            <a:extLst>
              <a:ext uri="{FF2B5EF4-FFF2-40B4-BE49-F238E27FC236}">
                <a16:creationId xmlns:a16="http://schemas.microsoft.com/office/drawing/2014/main" id="{EE373C68-F8D6-40D6-910E-C292CF5D40F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Місце для вмісту 5">
            <a:extLst>
              <a:ext uri="{FF2B5EF4-FFF2-40B4-BE49-F238E27FC236}">
                <a16:creationId xmlns:a16="http://schemas.microsoft.com/office/drawing/2014/main" id="{241F2727-0176-4FCF-A327-D30C578EC96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7" name="Місце для дати 6">
            <a:extLst>
              <a:ext uri="{FF2B5EF4-FFF2-40B4-BE49-F238E27FC236}">
                <a16:creationId xmlns:a16="http://schemas.microsoft.com/office/drawing/2014/main" id="{F21BBCED-E051-4742-8F15-A48844FED8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1C1E8A-3939-49A0-B097-5FFD6EDD3700}" type="datetimeFigureOut">
              <a:rPr lang="uk-UA" smtClean="0"/>
              <a:t>15.12.24</a:t>
            </a:fld>
            <a:endParaRPr lang="uk-UA"/>
          </a:p>
        </p:txBody>
      </p:sp>
      <p:sp>
        <p:nvSpPr>
          <p:cNvPr id="8" name="Місце для нижнього колонтитула 7">
            <a:extLst>
              <a:ext uri="{FF2B5EF4-FFF2-40B4-BE49-F238E27FC236}">
                <a16:creationId xmlns:a16="http://schemas.microsoft.com/office/drawing/2014/main" id="{32BCD7F6-3001-41AF-B444-31816A70F9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>
            <a:extLst>
              <a:ext uri="{FF2B5EF4-FFF2-40B4-BE49-F238E27FC236}">
                <a16:creationId xmlns:a16="http://schemas.microsoft.com/office/drawing/2014/main" id="{92A4C08F-A839-4465-B615-7C5437C8CE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92DA7F-D2D9-48F6-9D53-21258B5C7E87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8145520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0C1107F-14B6-4512-A7FF-ACA6E97041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дати 2">
            <a:extLst>
              <a:ext uri="{FF2B5EF4-FFF2-40B4-BE49-F238E27FC236}">
                <a16:creationId xmlns:a16="http://schemas.microsoft.com/office/drawing/2014/main" id="{786A312F-22E0-4CC2-BC6F-C59F625E63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1C1E8A-3939-49A0-B097-5FFD6EDD3700}" type="datetimeFigureOut">
              <a:rPr lang="uk-UA" smtClean="0"/>
              <a:t>15.12.24</a:t>
            </a:fld>
            <a:endParaRPr lang="uk-UA"/>
          </a:p>
        </p:txBody>
      </p:sp>
      <p:sp>
        <p:nvSpPr>
          <p:cNvPr id="4" name="Місце для нижнього колонтитула 3">
            <a:extLst>
              <a:ext uri="{FF2B5EF4-FFF2-40B4-BE49-F238E27FC236}">
                <a16:creationId xmlns:a16="http://schemas.microsoft.com/office/drawing/2014/main" id="{E4FB87E5-CBAB-4677-A250-E5DEDED70B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>
            <a:extLst>
              <a:ext uri="{FF2B5EF4-FFF2-40B4-BE49-F238E27FC236}">
                <a16:creationId xmlns:a16="http://schemas.microsoft.com/office/drawing/2014/main" id="{B337F5F0-43E0-49AE-9E79-62851286A9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92DA7F-D2D9-48F6-9D53-21258B5C7E87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1081801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>
            <a:extLst>
              <a:ext uri="{FF2B5EF4-FFF2-40B4-BE49-F238E27FC236}">
                <a16:creationId xmlns:a16="http://schemas.microsoft.com/office/drawing/2014/main" id="{E966E018-48CE-437A-AEE0-882F46E012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1C1E8A-3939-49A0-B097-5FFD6EDD3700}" type="datetimeFigureOut">
              <a:rPr lang="uk-UA" smtClean="0"/>
              <a:t>15.12.24</a:t>
            </a:fld>
            <a:endParaRPr lang="uk-UA"/>
          </a:p>
        </p:txBody>
      </p:sp>
      <p:sp>
        <p:nvSpPr>
          <p:cNvPr id="3" name="Місце для нижнього колонтитула 2">
            <a:extLst>
              <a:ext uri="{FF2B5EF4-FFF2-40B4-BE49-F238E27FC236}">
                <a16:creationId xmlns:a16="http://schemas.microsoft.com/office/drawing/2014/main" id="{F27A28ED-FA3C-478E-ACA9-212BA15EA3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>
            <a:extLst>
              <a:ext uri="{FF2B5EF4-FFF2-40B4-BE49-F238E27FC236}">
                <a16:creationId xmlns:a16="http://schemas.microsoft.com/office/drawing/2014/main" id="{214F6F27-8D82-4887-B51B-894B7B219A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92DA7F-D2D9-48F6-9D53-21258B5C7E87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0755968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9ECF821-174D-46DD-882F-D97A6C07B7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8F597DE2-645E-4C53-AEE3-C22479110A4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52507F2E-9ABE-491E-A024-7321BE7FCFB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5B9CC20D-F6A0-4451-A6F0-4F382B7971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1C1E8A-3939-49A0-B097-5FFD6EDD3700}" type="datetimeFigureOut">
              <a:rPr lang="uk-UA" smtClean="0"/>
              <a:t>15.12.24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CFF8A44F-2452-4792-87EF-3EAAEBF0C8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AE8FEA75-09FE-4128-9478-8D6928E888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92DA7F-D2D9-48F6-9D53-21258B5C7E87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5713324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9DBF1C5-33CE-4612-AED4-740EA64B82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зображення 2">
            <a:extLst>
              <a:ext uri="{FF2B5EF4-FFF2-40B4-BE49-F238E27FC236}">
                <a16:creationId xmlns:a16="http://schemas.microsoft.com/office/drawing/2014/main" id="{A75F26C3-8E0B-4F5E-9C43-7846A020E35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FD51E8B6-296C-49F7-8CD4-DDED05E05CC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4CF473EC-E679-4C10-9A35-153F18DA45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1C1E8A-3939-49A0-B097-5FFD6EDD3700}" type="datetimeFigureOut">
              <a:rPr lang="uk-UA" smtClean="0"/>
              <a:t>15.12.24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00B95DEA-6BF0-482F-87C9-0E3D803841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5E6FE3DB-0B7E-46B1-A3FE-E758A3AE7F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92DA7F-D2D9-48F6-9D53-21258B5C7E87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271225060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>
            <a:extLst>
              <a:ext uri="{FF2B5EF4-FFF2-40B4-BE49-F238E27FC236}">
                <a16:creationId xmlns:a16="http://schemas.microsoft.com/office/drawing/2014/main" id="{075D5944-26C8-4704-9D9C-FDCB154295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DEC7B1B7-5D7A-4291-93F7-7E4E895BC14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1E3E7AE6-1C66-4A74-A6EF-4A7CA42262C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1C1E8A-3939-49A0-B097-5FFD6EDD3700}" type="datetimeFigureOut">
              <a:rPr lang="uk-UA" smtClean="0"/>
              <a:t>15.12.24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41C233D4-E007-41F9-8C66-70759F09056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AAE86AC0-C7BC-4F37-B190-8ECFC95BEE9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92DA7F-D2D9-48F6-9D53-21258B5C7E87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3111405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microsoft.com/office/2007/relationships/hdphoto" Target="../media/hdphoto1.wdp"/><Relationship Id="rId10" Type="http://schemas.openxmlformats.org/officeDocument/2006/relationships/image" Target="../media/image8.png"/><Relationship Id="rId11" Type="http://schemas.openxmlformats.org/officeDocument/2006/relationships/image" Target="../media/image9.png"/><Relationship Id="rId12" Type="http://schemas.openxmlformats.org/officeDocument/2006/relationships/image" Target="../media/image10.png"/><Relationship Id="rId13" Type="http://schemas.openxmlformats.org/officeDocument/2006/relationships/image" Target="../media/image11.png"/><Relationship Id="rId14" Type="http://schemas.openxmlformats.org/officeDocument/2006/relationships/image" Target="../media/image12.png"/><Relationship Id="rId15" Type="http://schemas.openxmlformats.org/officeDocument/2006/relationships/image" Target="../media/image13.png"/><Relationship Id="rId16" Type="http://schemas.openxmlformats.org/officeDocument/2006/relationships/image" Target="../media/image14.png"/><Relationship Id="rId17" Type="http://schemas.openxmlformats.org/officeDocument/2006/relationships/image" Target="../media/image15.png"/><Relationship Id="rId18" Type="http://schemas.microsoft.com/office/2007/relationships/hdphoto" Target="../media/hdphoto2.wdp"/><Relationship Id="rId19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0E9612E0-FD90-457A-AAFE-529B3C1DDDB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488" y="0"/>
            <a:ext cx="12189023" cy="6857999"/>
          </a:xfrm>
          <a:prstGeom prst="rect">
            <a:avLst/>
          </a:prstGeom>
        </p:spPr>
      </p:pic>
      <p:grpSp>
        <p:nvGrpSpPr>
          <p:cNvPr id="7" name="Группа 6">
            <a:extLst>
              <a:ext uri="{FF2B5EF4-FFF2-40B4-BE49-F238E27FC236}">
                <a16:creationId xmlns:a16="http://schemas.microsoft.com/office/drawing/2014/main" id="{62E934F9-CD9E-46ED-88A0-293D15260F5C}"/>
              </a:ext>
            </a:extLst>
          </p:cNvPr>
          <p:cNvGrpSpPr/>
          <p:nvPr/>
        </p:nvGrpSpPr>
        <p:grpSpPr>
          <a:xfrm>
            <a:off x="218209" y="1368450"/>
            <a:ext cx="4095448" cy="4034168"/>
            <a:chOff x="105264" y="570662"/>
            <a:chExt cx="5746976" cy="5716676"/>
          </a:xfrm>
          <a:effectLst>
            <a:glow rad="114300">
              <a:schemeClr val="bg1"/>
            </a:glow>
          </a:effectLst>
        </p:grpSpPr>
        <p:grpSp>
          <p:nvGrpSpPr>
            <p:cNvPr id="11" name="Группа 10">
              <a:extLst>
                <a:ext uri="{FF2B5EF4-FFF2-40B4-BE49-F238E27FC236}">
                  <a16:creationId xmlns:a16="http://schemas.microsoft.com/office/drawing/2014/main" id="{00D58CA9-3335-45B0-B808-CC561F64C9C0}"/>
                </a:ext>
              </a:extLst>
            </p:cNvPr>
            <p:cNvGrpSpPr/>
            <p:nvPr/>
          </p:nvGrpSpPr>
          <p:grpSpPr>
            <a:xfrm>
              <a:off x="105264" y="570662"/>
              <a:ext cx="5746976" cy="5716676"/>
              <a:chOff x="105264" y="570662"/>
              <a:chExt cx="5746976" cy="5716676"/>
            </a:xfrm>
          </p:grpSpPr>
          <p:pic>
            <p:nvPicPr>
              <p:cNvPr id="7172" name="Picture 4" descr="Колесо Фортуны | Knife Hit вики | Fandom">
                <a:extLst>
                  <a:ext uri="{FF2B5EF4-FFF2-40B4-BE49-F238E27FC236}">
                    <a16:creationId xmlns:a16="http://schemas.microsoft.com/office/drawing/2014/main" id="{F2457D9D-BC97-431D-AD4C-2BC37A3F1326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>
                <a:duotone>
                  <a:prstClr val="black"/>
                  <a:schemeClr val="accent2">
                    <a:tint val="45000"/>
                    <a:satMod val="400000"/>
                  </a:schemeClr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05264" y="570662"/>
                <a:ext cx="5746976" cy="5716676"/>
              </a:xfrm>
              <a:prstGeom prst="rect">
                <a:avLst/>
              </a:prstGeom>
              <a:ln>
                <a:noFill/>
              </a:ln>
              <a:effectLst>
                <a:outerShdw blurRad="292100" dist="139700" dir="2700000" algn="tl" rotWithShape="0">
                  <a:srgbClr val="333333">
                    <a:alpha val="65000"/>
                  </a:srgb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30" name="Блок-схема: узел суммирования 29">
                <a:extLst>
                  <a:ext uri="{FF2B5EF4-FFF2-40B4-BE49-F238E27FC236}">
                    <a16:creationId xmlns:a16="http://schemas.microsoft.com/office/drawing/2014/main" id="{7DCBC62B-4C49-443C-8C38-C7D68FF1F90D}"/>
                  </a:ext>
                </a:extLst>
              </p:cNvPr>
              <p:cNvSpPr/>
              <p:nvPr/>
            </p:nvSpPr>
            <p:spPr>
              <a:xfrm>
                <a:off x="425502" y="934042"/>
                <a:ext cx="5109694" cy="5029200"/>
              </a:xfrm>
              <a:prstGeom prst="flowChartSummingJunction">
                <a:avLst/>
              </a:prstGeom>
              <a:solidFill>
                <a:schemeClr val="accent3">
                  <a:lumMod val="20000"/>
                  <a:lumOff val="80000"/>
                </a:schemeClr>
              </a:solidFill>
              <a:ln>
                <a:solidFill>
                  <a:srgbClr val="002060"/>
                </a:solidFill>
              </a:ln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ru-RU" sz="1200"/>
              </a:p>
            </p:txBody>
          </p:sp>
        </p:grpSp>
        <p:pic>
          <p:nvPicPr>
            <p:cNvPr id="6" name="Picture 2">
              <a:extLst>
                <a:ext uri="{FF2B5EF4-FFF2-40B4-BE49-F238E27FC236}">
                  <a16:creationId xmlns:a16="http://schemas.microsoft.com/office/drawing/2014/main" id="{D7536E25-448A-4B2D-879C-B24C1F0F575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3566583" y="2206129"/>
              <a:ext cx="1990681" cy="2047193"/>
            </a:xfrm>
            <a:prstGeom prst="rect">
              <a:avLst/>
            </a:prstGeom>
            <a:noFill/>
            <a:effectLst>
              <a:glow rad="127000">
                <a:schemeClr val="bg1"/>
              </a:glo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28" name="Picture 4">
              <a:extLst>
                <a:ext uri="{FF2B5EF4-FFF2-40B4-BE49-F238E27FC236}">
                  <a16:creationId xmlns:a16="http://schemas.microsoft.com/office/drawing/2014/main" id="{19B8175B-D3CE-485A-B607-26B822B5165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288" b="7288"/>
            <a:stretch/>
          </p:blipFill>
          <p:spPr bwMode="auto">
            <a:xfrm rot="17297645">
              <a:off x="1920431" y="1276693"/>
              <a:ext cx="1805616" cy="1499844"/>
            </a:xfrm>
            <a:prstGeom prst="rect">
              <a:avLst/>
            </a:prstGeom>
            <a:noFill/>
            <a:effectLst>
              <a:glow rad="25022">
                <a:schemeClr val="bg1">
                  <a:alpha val="86000"/>
                </a:schemeClr>
              </a:glo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30" name="Picture 6">
              <a:extLst>
                <a:ext uri="{FF2B5EF4-FFF2-40B4-BE49-F238E27FC236}">
                  <a16:creationId xmlns:a16="http://schemas.microsoft.com/office/drawing/2014/main" id="{35C2048D-7749-4AB9-8BBA-780260CF1A4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 rot="11523678">
              <a:off x="598504" y="2613778"/>
              <a:ext cx="1682910" cy="1730685"/>
            </a:xfrm>
            <a:prstGeom prst="rect">
              <a:avLst/>
            </a:prstGeom>
            <a:noFill/>
            <a:effectLst>
              <a:glow rad="127000">
                <a:schemeClr val="bg1"/>
              </a:glo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32" name="Picture 8">
              <a:extLst>
                <a:ext uri="{FF2B5EF4-FFF2-40B4-BE49-F238E27FC236}">
                  <a16:creationId xmlns:a16="http://schemas.microsoft.com/office/drawing/2014/main" id="{B4F895F1-C48A-4350-AFF1-59FB4334C90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 rot="3150544">
              <a:off x="2183441" y="4153387"/>
              <a:ext cx="1677891" cy="1631573"/>
            </a:xfrm>
            <a:prstGeom prst="rect">
              <a:avLst/>
            </a:prstGeom>
            <a:noFill/>
            <a:effectLst>
              <a:glow rad="127000">
                <a:schemeClr val="bg1"/>
              </a:glo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3" name="Группа 2">
            <a:extLst>
              <a:ext uri="{FF2B5EF4-FFF2-40B4-BE49-F238E27FC236}">
                <a16:creationId xmlns:a16="http://schemas.microsoft.com/office/drawing/2014/main" id="{FBEC79B9-4DC5-4598-A097-CF4E430FD1C6}"/>
              </a:ext>
            </a:extLst>
          </p:cNvPr>
          <p:cNvGrpSpPr/>
          <p:nvPr/>
        </p:nvGrpSpPr>
        <p:grpSpPr>
          <a:xfrm>
            <a:off x="4537049" y="1368450"/>
            <a:ext cx="4129407" cy="4034168"/>
            <a:chOff x="6096000" y="570662"/>
            <a:chExt cx="5746976" cy="5716676"/>
          </a:xfrm>
          <a:effectLst>
            <a:glow rad="114300">
              <a:schemeClr val="bg1"/>
            </a:glow>
          </a:effectLst>
        </p:grpSpPr>
        <p:pic>
          <p:nvPicPr>
            <p:cNvPr id="4" name="Picture 4" descr="Колесо Фортуны | Knife Hit вики | Fandom">
              <a:extLst>
                <a:ext uri="{FF2B5EF4-FFF2-40B4-BE49-F238E27FC236}">
                  <a16:creationId xmlns:a16="http://schemas.microsoft.com/office/drawing/2014/main" id="{EDCB8936-22C8-4D92-B7F8-15BB0435127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>
              <a:duotone>
                <a:prstClr val="black"/>
                <a:schemeClr val="accent2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colorTemperature colorTemp="112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96000" y="570662"/>
              <a:ext cx="5746976" cy="5716676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1" name="Блок-схема: узел суммирования 30">
              <a:extLst>
                <a:ext uri="{FF2B5EF4-FFF2-40B4-BE49-F238E27FC236}">
                  <a16:creationId xmlns:a16="http://schemas.microsoft.com/office/drawing/2014/main" id="{38F864A3-CD84-46DC-BD72-F2B10840C737}"/>
                </a:ext>
              </a:extLst>
            </p:cNvPr>
            <p:cNvSpPr/>
            <p:nvPr/>
          </p:nvSpPr>
          <p:spPr>
            <a:xfrm>
              <a:off x="6441819" y="945930"/>
              <a:ext cx="5109694" cy="5029200"/>
            </a:xfrm>
            <a:prstGeom prst="flowChartSummingJunction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rgbClr val="002060"/>
              </a:solidFill>
            </a:ln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200"/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37CA885D-84CA-427A-9704-D01A03D4544F}"/>
                </a:ext>
              </a:extLst>
            </p:cNvPr>
            <p:cNvSpPr txBox="1"/>
            <p:nvPr/>
          </p:nvSpPr>
          <p:spPr>
            <a:xfrm rot="10800000">
              <a:off x="9161901" y="3075506"/>
              <a:ext cx="2575898" cy="10031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20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Составь предложение </a:t>
              </a:r>
            </a:p>
          </p:txBody>
        </p:sp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54D4AE65-E519-462F-A59D-F21CE9EF72BE}"/>
                </a:ext>
              </a:extLst>
            </p:cNvPr>
            <p:cNvSpPr txBox="1"/>
            <p:nvPr/>
          </p:nvSpPr>
          <p:spPr>
            <a:xfrm rot="16200000">
              <a:off x="7903966" y="4090124"/>
              <a:ext cx="2312464" cy="167645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24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Какой?</a:t>
              </a:r>
            </a:p>
            <a:p>
              <a:pPr algn="ctr"/>
              <a:r>
                <a:rPr lang="ru-RU" sz="24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Какая?</a:t>
              </a:r>
            </a:p>
            <a:p>
              <a:pPr algn="ctr"/>
              <a:r>
                <a:rPr lang="ru-RU" sz="24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Какие?</a:t>
              </a:r>
            </a:p>
          </p:txBody>
        </p:sp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FC9D3F39-47FD-4396-9F73-18B88D49B7A2}"/>
                </a:ext>
              </a:extLst>
            </p:cNvPr>
            <p:cNvSpPr txBox="1"/>
            <p:nvPr/>
          </p:nvSpPr>
          <p:spPr>
            <a:xfrm rot="5400000">
              <a:off x="7882292" y="1658427"/>
              <a:ext cx="2312464" cy="9886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20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Один –</a:t>
              </a:r>
            </a:p>
            <a:p>
              <a:pPr algn="ctr"/>
              <a:r>
                <a:rPr lang="ru-RU" sz="20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много</a:t>
              </a:r>
            </a:p>
          </p:txBody>
        </p:sp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D07C319D-2B7E-42BD-8DA5-1CA6736CD34C}"/>
                </a:ext>
              </a:extLst>
            </p:cNvPr>
            <p:cNvSpPr txBox="1"/>
            <p:nvPr/>
          </p:nvSpPr>
          <p:spPr>
            <a:xfrm>
              <a:off x="6357233" y="3002488"/>
              <a:ext cx="2312464" cy="10031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20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Назови ласково</a:t>
              </a:r>
            </a:p>
          </p:txBody>
        </p:sp>
      </p:grpSp>
      <p:pic>
        <p:nvPicPr>
          <p:cNvPr id="36" name="Picture 2">
            <a:extLst>
              <a:ext uri="{FF2B5EF4-FFF2-40B4-BE49-F238E27FC236}">
                <a16:creationId xmlns:a16="http://schemas.microsoft.com/office/drawing/2014/main" id="{94C178EF-469B-46C5-9A18-5489C34384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6014598" y="5334310"/>
            <a:ext cx="1254628" cy="125462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F3F83240-D21C-4DCC-A678-8E6EA2FD2BF0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353171" y="86151"/>
            <a:ext cx="2130399" cy="2130399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899D60CF-0F82-438A-9F16-F5709E4E7617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590" y="86151"/>
            <a:ext cx="918017" cy="833390"/>
          </a:xfrm>
          <a:prstGeom prst="rect">
            <a:avLst/>
          </a:prstGeom>
        </p:spPr>
      </p:pic>
      <p:grpSp>
        <p:nvGrpSpPr>
          <p:cNvPr id="46" name="Группа 6">
            <a:extLst>
              <a:ext uri="{FF2B5EF4-FFF2-40B4-BE49-F238E27FC236}">
                <a16:creationId xmlns:a16="http://schemas.microsoft.com/office/drawing/2014/main" id="{8DB78CAF-06A3-4AB2-8FD5-AD731D9AF8B2}"/>
              </a:ext>
            </a:extLst>
          </p:cNvPr>
          <p:cNvGrpSpPr/>
          <p:nvPr/>
        </p:nvGrpSpPr>
        <p:grpSpPr>
          <a:xfrm>
            <a:off x="202554" y="1438665"/>
            <a:ext cx="4095448" cy="3999657"/>
            <a:chOff x="105264" y="570662"/>
            <a:chExt cx="5746976" cy="5716676"/>
          </a:xfrm>
          <a:effectLst>
            <a:glow rad="114300">
              <a:schemeClr val="bg1"/>
            </a:glow>
          </a:effectLst>
        </p:grpSpPr>
        <p:grpSp>
          <p:nvGrpSpPr>
            <p:cNvPr id="47" name="Группа 10">
              <a:extLst>
                <a:ext uri="{FF2B5EF4-FFF2-40B4-BE49-F238E27FC236}">
                  <a16:creationId xmlns:a16="http://schemas.microsoft.com/office/drawing/2014/main" id="{B0090DE2-A5E9-4FBE-A06A-6ECFEA24B92C}"/>
                </a:ext>
              </a:extLst>
            </p:cNvPr>
            <p:cNvGrpSpPr/>
            <p:nvPr/>
          </p:nvGrpSpPr>
          <p:grpSpPr>
            <a:xfrm>
              <a:off x="105264" y="570662"/>
              <a:ext cx="5746976" cy="5716676"/>
              <a:chOff x="105264" y="570662"/>
              <a:chExt cx="5746976" cy="5716676"/>
            </a:xfrm>
          </p:grpSpPr>
          <p:pic>
            <p:nvPicPr>
              <p:cNvPr id="52" name="Picture 4" descr="Колесо Фортуны | Knife Hit вики | Fandom">
                <a:extLst>
                  <a:ext uri="{FF2B5EF4-FFF2-40B4-BE49-F238E27FC236}">
                    <a16:creationId xmlns:a16="http://schemas.microsoft.com/office/drawing/2014/main" id="{99D16BCF-7894-4AA0-91A4-15FCF46E1E0B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>
                <a:duotone>
                  <a:prstClr val="black"/>
                  <a:schemeClr val="accent2">
                    <a:tint val="45000"/>
                    <a:satMod val="400000"/>
                  </a:schemeClr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05264" y="570662"/>
                <a:ext cx="5746976" cy="5716676"/>
              </a:xfrm>
              <a:prstGeom prst="rect">
                <a:avLst/>
              </a:prstGeom>
              <a:ln>
                <a:noFill/>
              </a:ln>
              <a:effectLst>
                <a:outerShdw blurRad="292100" dist="139700" dir="2700000" algn="tl" rotWithShape="0">
                  <a:srgbClr val="333333">
                    <a:alpha val="65000"/>
                  </a:srgb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53" name="Блок-схема: узел суммирования 29">
                <a:extLst>
                  <a:ext uri="{FF2B5EF4-FFF2-40B4-BE49-F238E27FC236}">
                    <a16:creationId xmlns:a16="http://schemas.microsoft.com/office/drawing/2014/main" id="{449CBB03-B187-4089-B8B3-AF5380CFF194}"/>
                  </a:ext>
                </a:extLst>
              </p:cNvPr>
              <p:cNvSpPr/>
              <p:nvPr/>
            </p:nvSpPr>
            <p:spPr>
              <a:xfrm>
                <a:off x="425502" y="934042"/>
                <a:ext cx="5109694" cy="5029201"/>
              </a:xfrm>
              <a:prstGeom prst="flowChartSummingJunction">
                <a:avLst/>
              </a:prstGeom>
              <a:solidFill>
                <a:schemeClr val="accent3">
                  <a:lumMod val="20000"/>
                  <a:lumOff val="80000"/>
                </a:schemeClr>
              </a:solidFill>
              <a:ln>
                <a:solidFill>
                  <a:srgbClr val="002060"/>
                </a:solidFill>
              </a:ln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ru-RU" sz="1200"/>
              </a:p>
            </p:txBody>
          </p:sp>
        </p:grpSp>
        <p:pic>
          <p:nvPicPr>
            <p:cNvPr id="48" name="Picture 2">
              <a:extLst>
                <a:ext uri="{FF2B5EF4-FFF2-40B4-BE49-F238E27FC236}">
                  <a16:creationId xmlns:a16="http://schemas.microsoft.com/office/drawing/2014/main" id="{9C14C127-FD06-473C-A9FF-70BF27F2829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3566583" y="2206129"/>
              <a:ext cx="1990681" cy="2047193"/>
            </a:xfrm>
            <a:prstGeom prst="rect">
              <a:avLst/>
            </a:prstGeom>
            <a:noFill/>
            <a:effectLst>
              <a:glow rad="127000">
                <a:schemeClr val="bg1">
                  <a:alpha val="86644"/>
                </a:schemeClr>
              </a:glo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9" name="Picture 4">
              <a:extLst>
                <a:ext uri="{FF2B5EF4-FFF2-40B4-BE49-F238E27FC236}">
                  <a16:creationId xmlns:a16="http://schemas.microsoft.com/office/drawing/2014/main" id="{C4626C0F-B7BB-4290-B223-EF4973EF7E3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288" b="7288"/>
            <a:stretch/>
          </p:blipFill>
          <p:spPr bwMode="auto">
            <a:xfrm rot="17297645">
              <a:off x="1920431" y="1276693"/>
              <a:ext cx="1805616" cy="1499844"/>
            </a:xfrm>
            <a:prstGeom prst="rect">
              <a:avLst/>
            </a:prstGeom>
            <a:noFill/>
            <a:effectLst>
              <a:glow rad="123238">
                <a:schemeClr val="bg1"/>
              </a:glo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0" name="Picture 6">
              <a:extLst>
                <a:ext uri="{FF2B5EF4-FFF2-40B4-BE49-F238E27FC236}">
                  <a16:creationId xmlns:a16="http://schemas.microsoft.com/office/drawing/2014/main" id="{5B183CA1-BFE5-4030-86DB-EA5ADC5D23D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 rot="11523678">
              <a:off x="598504" y="2613778"/>
              <a:ext cx="1682910" cy="1730685"/>
            </a:xfrm>
            <a:prstGeom prst="rect">
              <a:avLst/>
            </a:prstGeom>
            <a:noFill/>
            <a:effectLst>
              <a:glow rad="127000">
                <a:schemeClr val="bg1">
                  <a:alpha val="74871"/>
                </a:schemeClr>
              </a:glo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1" name="Picture 8">
              <a:extLst>
                <a:ext uri="{FF2B5EF4-FFF2-40B4-BE49-F238E27FC236}">
                  <a16:creationId xmlns:a16="http://schemas.microsoft.com/office/drawing/2014/main" id="{57906796-719D-464F-A12D-76EC45E73CD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7">
              <a:extLst>
                <a:ext uri="{BEBA8EAE-BF5A-486C-A8C5-ECC9F3942E4B}">
                  <a14:imgProps xmlns:a14="http://schemas.microsoft.com/office/drawing/2010/main">
                    <a14:imgLayer r:embed="rId18">
                      <a14:imgEffect>
                        <a14:brightnessContrast contrast="-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 rot="3150544">
              <a:off x="2183441" y="4153387"/>
              <a:ext cx="1677891" cy="1631573"/>
            </a:xfrm>
            <a:prstGeom prst="rect">
              <a:avLst/>
            </a:prstGeom>
            <a:noFill/>
            <a:effectLst>
              <a:glow rad="127000">
                <a:schemeClr val="bg1">
                  <a:alpha val="93000"/>
                </a:schemeClr>
              </a:glo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5" name="Стрелка: влево-вправо 4">
            <a:extLst>
              <a:ext uri="{FF2B5EF4-FFF2-40B4-BE49-F238E27FC236}">
                <a16:creationId xmlns:a16="http://schemas.microsoft.com/office/drawing/2014/main" id="{FCAE64A5-243F-4796-801A-ED15428090B8}"/>
              </a:ext>
            </a:extLst>
          </p:cNvPr>
          <p:cNvSpPr/>
          <p:nvPr/>
        </p:nvSpPr>
        <p:spPr>
          <a:xfrm>
            <a:off x="3870415" y="2975454"/>
            <a:ext cx="1142552" cy="603061"/>
          </a:xfrm>
          <a:prstGeom prst="left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200"/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3E54D184-4885-41F7-89B8-03E596B15F75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7444" y="5294574"/>
            <a:ext cx="1322646" cy="1322646"/>
          </a:xfrm>
          <a:prstGeom prst="rect">
            <a:avLst/>
          </a:prstGeom>
        </p:spPr>
      </p:pic>
      <p:pic>
        <p:nvPicPr>
          <p:cNvPr id="1026" name="Picture 2">
            <a:extLst>
              <a:ext uri="{FF2B5EF4-FFF2-40B4-BE49-F238E27FC236}">
                <a16:creationId xmlns:a16="http://schemas.microsoft.com/office/drawing/2014/main" id="{53891D8C-25ED-457E-9D86-F416CAF8344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374457" y="5338672"/>
            <a:ext cx="1254628" cy="125462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3" name="Picture 7172" descr="image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8666456" y="3319180"/>
            <a:ext cx="2466975" cy="3381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81707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10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14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1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10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23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2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31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35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6"/>
                  </p:tgtEl>
                </p:cond>
              </p:nextCondLst>
            </p:seq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>
                      <p:stCondLst>
                        <p:cond delay="0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69" dur="2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73" dur="2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77" dur="2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81" dur="2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03A1C7B5-059E-4A8A-8805-C82379C4C7A1}"/>
</file>

<file path=customXml/itemProps2.xml><?xml version="1.0" encoding="utf-8"?>
<ds:datastoreItem xmlns:ds="http://schemas.openxmlformats.org/officeDocument/2006/customXml" ds:itemID="{41A621C2-F7C7-427A-9A66-CE95728C1091}"/>
</file>

<file path=customXml/itemProps3.xml><?xml version="1.0" encoding="utf-8"?>
<ds:datastoreItem xmlns:ds="http://schemas.openxmlformats.org/officeDocument/2006/customXml" ds:itemID="{C3313D16-CB71-4C34-822A-69C5AF84C6FB}"/>
</file>

<file path=docProps/app.xml><?xml version="1.0" encoding="utf-8"?>
<Properties xmlns="http://schemas.openxmlformats.org/officeDocument/2006/extended-properties" xmlns:vt="http://schemas.openxmlformats.org/officeDocument/2006/docPropsVTypes">
  <TotalTime>33</TotalTime>
  <Words>13</Words>
  <Application>Microsoft Macintosh PowerPoint</Application>
  <PresentationFormat>Широкоэкранный</PresentationFormat>
  <Paragraphs>7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Олександра Кириченко</dc:creator>
  <cp:lastModifiedBy>Марианна Сита</cp:lastModifiedBy>
  <cp:revision>9</cp:revision>
  <dcterms:created xsi:type="dcterms:W3CDTF">2024-12-13T16:01:22Z</dcterms:created>
  <dcterms:modified xsi:type="dcterms:W3CDTF">2024-12-15T19:05:58Z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