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>
        <p:scale>
          <a:sx n="100" d="100"/>
          <a:sy n="100" d="100"/>
        </p:scale>
        <p:origin x="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0995" y="2799715"/>
            <a:ext cx="244792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2024-04-19T18:58:00Z</dcterms:created>
  <dcterms:modified xsi:type="dcterms:W3CDTF">2024-07-02T21:40:03Z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</Properties>
</file>