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7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microsoft.com/office/2007/relationships/hdphoto" Target="../media/hdphoto1.wdp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microsoft.com/office/2007/relationships/hdphoto" Target="../media/hdphoto2.wdp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66857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356185" y="728999"/>
            <a:ext cx="7212423" cy="4932249"/>
          </a:xfrm>
          <a:prstGeom prst="roundRect">
            <a:avLst/>
          </a:prstGeom>
          <a:solidFill>
            <a:srgbClr val="FFFFFF">
              <a:alpha val="65098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2399564"/>
            <a:ext cx="1800000" cy="1800000"/>
          </a:xfrm>
          <a:prstGeom prst="rect">
            <a:avLst/>
          </a:prstGeom>
        </p:spPr>
      </p:pic>
      <p:pic>
        <p:nvPicPr>
          <p:cNvPr id="6" name="маш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928" y="2399564"/>
            <a:ext cx="4007713" cy="1800000"/>
          </a:xfrm>
          <a:prstGeom prst="rect">
            <a:avLst/>
          </a:prstGeom>
        </p:spPr>
      </p:pic>
      <p:pic>
        <p:nvPicPr>
          <p:cNvPr id="7" name="мотоц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339" y="1666624"/>
            <a:ext cx="3514889" cy="3240000"/>
          </a:xfrm>
          <a:prstGeom prst="rect">
            <a:avLst/>
          </a:prstGeom>
        </p:spPr>
      </p:pic>
      <p:pic>
        <p:nvPicPr>
          <p:cNvPr id="10" name="авт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694" y="1679564"/>
            <a:ext cx="3240000" cy="3240000"/>
          </a:xfrm>
          <a:prstGeom prst="rect">
            <a:avLst/>
          </a:prstGeom>
        </p:spPr>
      </p:pic>
      <p:pic>
        <p:nvPicPr>
          <p:cNvPr id="20" name="самок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694" y="1304784"/>
            <a:ext cx="3600000" cy="3600000"/>
          </a:xfrm>
          <a:prstGeom prst="rect">
            <a:avLst/>
          </a:prstGeom>
        </p:spPr>
      </p:pic>
      <p:pic>
        <p:nvPicPr>
          <p:cNvPr id="21" name="тркт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784" y="1666624"/>
            <a:ext cx="3240000" cy="3240000"/>
          </a:xfrm>
          <a:prstGeom prst="rect">
            <a:avLst/>
          </a:prstGeom>
        </p:spPr>
      </p:pic>
      <p:pic>
        <p:nvPicPr>
          <p:cNvPr id="22" name="вел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694" y="1666624"/>
            <a:ext cx="3240000" cy="3240000"/>
          </a:xfrm>
          <a:prstGeom prst="rect">
            <a:avLst/>
          </a:prstGeom>
        </p:spPr>
      </p:pic>
      <p:pic>
        <p:nvPicPr>
          <p:cNvPr id="23" name="поез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783" y="565400"/>
            <a:ext cx="4320000" cy="432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054" y="-19514"/>
            <a:ext cx="6694715" cy="6858000"/>
          </a:xfrm>
          <a:prstGeom prst="rect">
            <a:avLst/>
          </a:prstGeom>
        </p:spPr>
      </p:pic>
      <p:pic>
        <p:nvPicPr>
          <p:cNvPr id="111" name="Picture 110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1135" y="2056765"/>
            <a:ext cx="3581400" cy="3600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17</cp:revision>
  <dcterms:created xsi:type="dcterms:W3CDTF">2024-06-20T13:52:31Z</dcterms:created>
  <dcterms:modified xsi:type="dcterms:W3CDTF">2024-12-05T08:52:06Z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23CBBC64FA6944D781E54350DC3DB0C2_12</vt:lpwstr>
  </property>
  <property fmtid="{D5CDD505-2E9C-101B-9397-08002B2CF9AE}" pid="3" name="KSOProductBuildVer">
    <vt:lpwstr>1033-12.2.0.17119</vt:lpwstr>
  </property>
</Properties>
</file>