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38FAF75-38B0-4627-9191-FDC63BD7F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6675" y="0"/>
            <a:ext cx="12258675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438400" y="352425"/>
            <a:ext cx="678180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47ED5E-5BE2-4752-AC4B-AEB65FB2B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7" b="21502"/>
          <a:stretch/>
        </p:blipFill>
        <p:spPr>
          <a:xfrm rot="21400436" flipH="1">
            <a:off x="611133" y="3445605"/>
            <a:ext cx="3846754" cy="247296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64122" y="11187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05053" y="3216523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371654" y="-223243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697444" y="3237963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2995363" y="1215378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694934" y="3228518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801073" y="1838085"/>
            <a:ext cx="2410796" cy="2621041"/>
            <a:chOff x="6130943" y="3363092"/>
            <a:chExt cx="2410796" cy="262104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247238" y="3363092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ЛЕТИТ ПЧЕЛА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38740" y="42998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3043107" y="125416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355251" y="-287406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4278943" y="-298619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3011766" y="1234771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37269" y="48604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4366118" y="-276905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2991044" y="1244468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1340006" y="65019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4281697" y="-307793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ЕЛ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3009012" y="1204663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ЕЛ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1323588" y="9578"/>
            <a:ext cx="4377088" cy="4384047"/>
            <a:chOff x="1933925" y="601454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925" y="601454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ЕЛ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0A20C12-D32C-4006-A041-178C21225655}"/>
              </a:ext>
            </a:extLst>
          </p:cNvPr>
          <p:cNvGrpSpPr/>
          <p:nvPr/>
        </p:nvGrpSpPr>
        <p:grpSpPr>
          <a:xfrm>
            <a:off x="6755023" y="1617052"/>
            <a:ext cx="2567945" cy="2858780"/>
            <a:chOff x="7083143" y="2819536"/>
            <a:chExt cx="2567945" cy="2858780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7083143" y="2819536"/>
              <a:ext cx="2567945" cy="270560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7181749" y="5216651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НА СОСНЕ СОВА</a:t>
              </a:r>
              <a:endParaRPr lang="ru-RU" sz="2400" b="1" dirty="0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DE7F0F3-0B89-40F6-AE1A-A5B3A9796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222" y="3823221"/>
              <a:ext cx="961831" cy="96183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FDC1918-2340-471A-B1D8-D867D60BF2ED}"/>
              </a:ext>
            </a:extLst>
          </p:cNvPr>
          <p:cNvGrpSpPr/>
          <p:nvPr/>
        </p:nvGrpSpPr>
        <p:grpSpPr>
          <a:xfrm>
            <a:off x="6713364" y="1780846"/>
            <a:ext cx="2801637" cy="2736517"/>
            <a:chOff x="6829665" y="1737434"/>
            <a:chExt cx="2602754" cy="247922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E56A40-968A-4647-AABB-6A3958274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318" y="1737434"/>
              <a:ext cx="2214469" cy="221446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55FE14-4E20-405B-A85A-CABF983C8F45}"/>
                </a:ext>
              </a:extLst>
            </p:cNvPr>
            <p:cNvSpPr txBox="1"/>
            <p:nvPr/>
          </p:nvSpPr>
          <p:spPr>
            <a:xfrm>
              <a:off x="6829665" y="3754989"/>
              <a:ext cx="2602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В ЛОДКЕ ВЕСЛО</a:t>
              </a: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C417E07-66C4-4372-A4B9-89757C339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2948">
              <a:off x="7732026" y="2089100"/>
              <a:ext cx="959856" cy="959856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0B36084E-67FB-4D6C-917B-6513465A859E}"/>
              </a:ext>
            </a:extLst>
          </p:cNvPr>
          <p:cNvGrpSpPr/>
          <p:nvPr/>
        </p:nvGrpSpPr>
        <p:grpSpPr>
          <a:xfrm>
            <a:off x="6685777" y="1700467"/>
            <a:ext cx="2579956" cy="2783605"/>
            <a:chOff x="6696389" y="1432304"/>
            <a:chExt cx="2579956" cy="2783605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A618D10-EFF3-4FD5-BF9D-F97618D66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58" y="1432304"/>
              <a:ext cx="2375787" cy="2375787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79F857C-BD37-43FA-B79A-C5A0BC0BC61F}"/>
                </a:ext>
              </a:extLst>
            </p:cNvPr>
            <p:cNvSpPr txBox="1"/>
            <p:nvPr/>
          </p:nvSpPr>
          <p:spPr>
            <a:xfrm>
              <a:off x="6696389" y="3754244"/>
              <a:ext cx="2527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ЗЕЛЁНОЕ ДЕРЕВО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D3EB2A0-55A8-46E8-AD42-9E5D60F6E2EE}"/>
              </a:ext>
            </a:extLst>
          </p:cNvPr>
          <p:cNvGrpSpPr/>
          <p:nvPr/>
        </p:nvGrpSpPr>
        <p:grpSpPr>
          <a:xfrm>
            <a:off x="6862648" y="1543767"/>
            <a:ext cx="2422682" cy="2838487"/>
            <a:chOff x="3533854" y="836612"/>
            <a:chExt cx="2422682" cy="2838487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6BD67996-AEB1-4B72-8327-A67C11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854" y="836612"/>
              <a:ext cx="2284469" cy="2284469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E32022B0-1306-492C-8D56-C7EF7B225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456" y="1027885"/>
              <a:ext cx="866030" cy="86603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43117D4-2C30-41D3-8B86-E6998204CA1D}"/>
                </a:ext>
              </a:extLst>
            </p:cNvPr>
            <p:cNvSpPr txBox="1"/>
            <p:nvPr/>
          </p:nvSpPr>
          <p:spPr>
            <a:xfrm>
              <a:off x="3767638" y="3213434"/>
              <a:ext cx="2188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В ЛЕСУ ДЯТЕЛ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1277681" y="26583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ЕВ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95363" y="1204662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ЕВ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4329561" y="-301412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ЕВ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88F00A50-2A34-4270-A4DC-CBFB95D5BBAE}"/>
              </a:ext>
            </a:extLst>
          </p:cNvPr>
          <p:cNvGrpSpPr/>
          <p:nvPr/>
        </p:nvGrpSpPr>
        <p:grpSpPr>
          <a:xfrm>
            <a:off x="6447682" y="1344616"/>
            <a:ext cx="2903398" cy="2980381"/>
            <a:chOff x="6362770" y="2731488"/>
            <a:chExt cx="2903398" cy="2980381"/>
          </a:xfrm>
        </p:grpSpPr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F2C98065-3854-40B3-B01D-45BF045B2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770" y="2731488"/>
              <a:ext cx="2903398" cy="2903398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1A28CD7F-C44D-4A5C-A188-DF2922DE2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986" y="3823970"/>
              <a:ext cx="1114567" cy="111456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9EE6050-2ADB-4606-84FE-4BD676E37FF3}"/>
                </a:ext>
              </a:extLst>
            </p:cNvPr>
            <p:cNvSpPr txBox="1"/>
            <p:nvPr/>
          </p:nvSpPr>
          <p:spPr>
            <a:xfrm>
              <a:off x="6607838" y="5250204"/>
              <a:ext cx="2440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НА ОСТРОВЕ ЛЕВ</a:t>
              </a:r>
            </a:p>
          </p:txBody>
        </p:sp>
      </p:grp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FD0664D6-9343-4741-80A2-25BCBFA8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347" y="5789043"/>
            <a:ext cx="1068424" cy="92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BE159AB-9F68-46FB-AEB3-F42983F7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6108" y="243234"/>
            <a:ext cx="4519064" cy="451906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86" name="Picture 3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12135" y="3429000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41249E-B7F2-4105-A78B-CAD964E35897}"/>
</file>

<file path=customXml/itemProps2.xml><?xml version="1.0" encoding="utf-8"?>
<ds:datastoreItem xmlns:ds="http://schemas.openxmlformats.org/officeDocument/2006/customXml" ds:itemID="{64EA8A8D-6FAE-4ADD-A97F-44F022F78911}"/>
</file>

<file path=customXml/itemProps3.xml><?xml version="1.0" encoding="utf-8"?>
<ds:datastoreItem xmlns:ds="http://schemas.openxmlformats.org/officeDocument/2006/customXml" ds:itemID="{A7A0F1D3-4D40-489B-936C-D956A593C703}"/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</cp:revision>
  <dcterms:created xsi:type="dcterms:W3CDTF">2024-12-06T13:14:42Z</dcterms:created>
  <dcterms:modified xsi:type="dcterms:W3CDTF">2024-12-15T17:29:44Z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