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2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svg"/><Relationship Id="rId22" Type="http://schemas.openxmlformats.org/officeDocument/2006/relationships/image" Target="../media/image18.png"/><Relationship Id="rId23" Type="http://schemas.openxmlformats.org/officeDocument/2006/relationships/image" Target="../media/image19.svg"/><Relationship Id="rId24" Type="http://schemas.openxmlformats.org/officeDocument/2006/relationships/image" Target="../media/image20.png"/><Relationship Id="rId25" Type="http://schemas.openxmlformats.org/officeDocument/2006/relationships/image" Target="../media/image21.sv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2556A19-E694-2351-A497-B38EEF1ECD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9CF45D-D017-A17E-AF33-14058006E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218558" y="494296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72202" y="4246472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411951" y="1120531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2" y="26130"/>
            <a:ext cx="5342785" cy="543819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E8DD3851-C902-5B1A-CBE3-8618F16D07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3C71C155-09B9-6EE4-AF5C-8BEBBF8C318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884502" y="504453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97249" y="4341243"/>
            <a:ext cx="22383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19</cp:revision>
  <dcterms:created xsi:type="dcterms:W3CDTF">2024-05-03T09:09:01Z</dcterms:created>
  <dcterms:modified xsi:type="dcterms:W3CDTF">2024-08-31T09:14:39Z</dcterms:modified>
</cp:coreProperties>
</file>