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9E732-A8A7-401D-9F60-91351B62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038600" y="540232"/>
            <a:ext cx="6841436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3B9D8B-B99B-4372-94FA-F5ED14460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8473"/>
          <a:stretch/>
        </p:blipFill>
        <p:spPr>
          <a:xfrm>
            <a:off x="4439783" y="2292626"/>
            <a:ext cx="3511521" cy="293614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31A0C8-6C69-400C-871D-2AD638ED1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9514" y="3760699"/>
            <a:ext cx="1100260" cy="13417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8A09BF-9776-418C-A8DE-7FD10BB61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t="5958" r="17825" b="5183"/>
          <a:stretch/>
        </p:blipFill>
        <p:spPr>
          <a:xfrm>
            <a:off x="8183219" y="2406058"/>
            <a:ext cx="2040835" cy="28227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51C8AF-F865-44C6-8867-789357CA3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671">
            <a:off x="8564828" y="630335"/>
            <a:ext cx="1341781" cy="13417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94A4AB-A240-4CCD-8F49-5CBA8B2F1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91" y="2617525"/>
            <a:ext cx="1028721" cy="1030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865267-EAAB-44CE-AB22-5B1AA707A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51" y="1132014"/>
            <a:ext cx="1979934" cy="1781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C608CB-0152-48A8-B0D1-4DA2A5196D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497">
            <a:off x="5074090" y="1538179"/>
            <a:ext cx="1956751" cy="14675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D8A8DE-9D62-4693-B949-23E0412283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74" y="4361080"/>
            <a:ext cx="1341781" cy="134178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75715FD-736A-4F12-8A2B-6C760D339B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05" y="3449737"/>
            <a:ext cx="1341781" cy="13417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7DC7666-72A3-4B5B-BC95-C7953A765C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5" y="4060336"/>
            <a:ext cx="1431969" cy="1341781"/>
          </a:xfrm>
          <a:prstGeom prst="rect">
            <a:avLst/>
          </a:prstGeom>
        </p:spPr>
      </p:pic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48525" y="5079157"/>
            <a:ext cx="1009182" cy="101894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BC6DC58-C084-4DE8-94BC-6EC92205D9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2720874"/>
            <a:ext cx="859521" cy="859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C9BF23DD-813B-C64E-3362-6D8DA571BE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52" y="1591789"/>
            <a:ext cx="1491589" cy="14915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D059F4-F6DE-423A-BC1B-9BF47C487D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2425">
            <a:off x="8053164" y="1503878"/>
            <a:ext cx="1778603" cy="177860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183D85A-AFF1-456B-A8BE-868BE027A3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124">
            <a:off x="8585192" y="1982310"/>
            <a:ext cx="1195818" cy="1195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612936" y="490501"/>
            <a:ext cx="5416643" cy="5185754"/>
          </a:xfrm>
          <a:prstGeom prst="rect">
            <a:avLst/>
          </a:prstGeom>
        </p:spPr>
      </p:pic>
      <p:pic>
        <p:nvPicPr>
          <p:cNvPr id="174" name="Picture 17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631" y="2284842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0E9DD6-EFAB-4234-9EC6-3A2653703D11}"/>
</file>

<file path=customXml/itemProps2.xml><?xml version="1.0" encoding="utf-8"?>
<ds:datastoreItem xmlns:ds="http://schemas.openxmlformats.org/officeDocument/2006/customXml" ds:itemID="{35542B95-DB76-46B2-BF30-443173FF7C5B}"/>
</file>

<file path=customXml/itemProps3.xml><?xml version="1.0" encoding="utf-8"?>
<ds:datastoreItem xmlns:ds="http://schemas.openxmlformats.org/officeDocument/2006/customXml" ds:itemID="{B7E0ECF8-13C5-4AF7-A382-9618BC93D80A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2024-12-25T20:50:48Z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