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microsoft.com/office/2007/relationships/hdphoto" Target="../media/hdphoto10.wdp"/><Relationship Id="rId37" Type="http://schemas.openxmlformats.org/officeDocument/2006/relationships/image" Target="../media/image26.png"/><Relationship Id="rId3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5175335" y="286418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їсти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неїстівне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5164383" y="295035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читати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5175334" y="28846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сидіти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5175333" y="296087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розбити?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5175333" y="292984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малювати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5164616" y="295776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літати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5175331" y="293661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копати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38949" y="2734060"/>
            <a:ext cx="214312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2024-04-20T13:22:00Z</dcterms:created>
  <dcterms:modified xsi:type="dcterms:W3CDTF">2024-10-23T11:40:18Z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