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6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82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50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7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73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1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73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34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89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3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69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2631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63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0"/>
            <a:ext cx="12192000" cy="6832879"/>
          </a:xfrm>
          <a:prstGeom prst="rect">
            <a:avLst/>
          </a:prstGeom>
        </p:spPr>
      </p:pic>
      <p:pic>
        <p:nvPicPr>
          <p:cNvPr id="5" name="подарок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t="14789" r="13815" b="9921"/>
          <a:stretch/>
        </p:blipFill>
        <p:spPr>
          <a:xfrm>
            <a:off x="127393" y="66435"/>
            <a:ext cx="750816" cy="82442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7850" r="8996" b="16774"/>
          <a:stretch/>
        </p:blipFill>
        <p:spPr>
          <a:xfrm>
            <a:off x="4099560" y="767248"/>
            <a:ext cx="7400618" cy="585882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0066450" y="2233767"/>
            <a:ext cx="758866" cy="634181"/>
            <a:chOff x="10066450" y="2233767"/>
            <a:chExt cx="758866" cy="634181"/>
          </a:xfrm>
        </p:grpSpPr>
        <p:sp>
          <p:nvSpPr>
            <p:cNvPr id="9" name="кнопка клик  Овал 8"/>
            <p:cNvSpPr/>
            <p:nvPr/>
          </p:nvSpPr>
          <p:spPr>
            <a:xfrm>
              <a:off x="10066450" y="2233767"/>
              <a:ext cx="678426" cy="634181"/>
            </a:xfrm>
            <a:prstGeom prst="ellipse">
              <a:avLst/>
            </a:prstGeom>
            <a:solidFill>
              <a:srgbClr val="556D6A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102645" y="2316163"/>
              <a:ext cx="722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клик</a:t>
              </a:r>
              <a:endParaRPr lang="ru-RU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26" y="2163983"/>
            <a:ext cx="4070555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27" y="2479917"/>
            <a:ext cx="2433484" cy="2433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04" y="2157999"/>
            <a:ext cx="4129171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00" y="2942554"/>
            <a:ext cx="2386781" cy="23867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91" y="2141670"/>
            <a:ext cx="4096795" cy="319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47" y="3771618"/>
            <a:ext cx="2154495" cy="16158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73" y="2169967"/>
            <a:ext cx="4070555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824" l="4297" r="93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21" y="3039928"/>
            <a:ext cx="2312120" cy="23121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42" y="2149354"/>
            <a:ext cx="4129171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3333118"/>
            <a:ext cx="1843784" cy="184378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42" y="2188551"/>
            <a:ext cx="4096795" cy="319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88" y="3164879"/>
            <a:ext cx="2430771" cy="24307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85" y="2201404"/>
            <a:ext cx="4070555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87" y="2898280"/>
            <a:ext cx="2742763" cy="27427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92" y="2199739"/>
            <a:ext cx="4096795" cy="319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052" y="3339641"/>
            <a:ext cx="2116163" cy="211616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84" y="1248441"/>
            <a:ext cx="4707193" cy="4707193"/>
          </a:xfrm>
          <a:prstGeom prst="rect">
            <a:avLst/>
          </a:prstGeom>
        </p:spPr>
      </p:pic>
      <p:pic>
        <p:nvPicPr>
          <p:cNvPr id="107" name="Picture 10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4965" y="3164879"/>
            <a:ext cx="24193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9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2024-11-19T05:19:35Z</dcterms:created>
  <dcterms:modified xsi:type="dcterms:W3CDTF">2024-11-22T09:48:02Z</dcterms:modified>
</cp:coreProperties>
</file>