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9EFDE-BA9C-4F37-9E40-3A165DF10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60B88F-C79F-498A-BD15-9247EAF38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106F7A-FC2D-4362-B29E-C62584BD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D09B4B-63F3-4CDD-A7B2-77BC43B3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6B30FB-4E7A-49C9-93AD-D0CFB7E1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580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2F6CF-033D-42AB-8CAC-2FF61DB8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07D336-1475-429E-B043-53642B0C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4957AF-4BD4-4B28-8ACC-DBD1238D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DB994-BB29-401F-8EA3-ADB2FB44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9FA11B-3ABC-4C2F-81AA-59D5E354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02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E81CBBA-B38E-4731-95C1-F350626C6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E1011CF-4705-4369-B31E-2A23ECA3F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C00DF9-3B31-44E1-8171-62EDB5E2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61A50E-532F-49D7-9B8A-2B5C9027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0AA1BB-3638-4554-B2AB-CA8C2E6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564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985D5-3ACB-4800-BCBB-1085237A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B31449-B46D-442F-A0E7-58DE08EA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F23C3C-501C-4E51-B732-543FF21D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6E9834-A2A2-4618-8496-F209F655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94DA36-4E9F-4A48-B3AE-F0E99B72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961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F4E04-8A65-4A4D-AB5B-B0E10037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C28263-EB35-4FD6-ACF2-EAE8EAD9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20F93-CD07-48BD-A0C6-D54E396F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D7B0ED-CFA0-4026-935E-EAF7A60F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FDAB29-A437-4EBB-9492-AEDF9C35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00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9156C-AE77-425E-9BB8-E123658D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71AC45-3A63-48FB-8B05-DD1621C7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009555-096F-4A8D-8E35-502A7F10F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F249CA-60B8-4E4A-B31A-5A7DE0CE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8A6488-9867-4F63-9406-4CAC5AC3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9D1361-2220-43ED-AD2F-28F9A6E3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598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52864-EA43-439B-AC9D-B445CCF9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47D830-91D5-47FB-AD56-703DE932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00AF407-6129-443A-ABF0-6F0B9AC18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5C2469-3A3B-41F3-AEF9-66ED55DCC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DDF5AF4-4EC7-4754-8D80-992152D82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B5AF24-81AA-42BE-A6F2-CB07E5FF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652A53A-193A-4F42-AAA4-356CA0DC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E6A5311-3B0A-4D3A-8F81-FFAAD432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300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CAF8A-BD71-4513-A934-2791704D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6FEB76-1755-4869-9F71-76157E47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FBFBD27-795B-4983-B5B9-ACB88E8A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20333AA-88CE-4848-9330-404A4EE0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050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07F6B7-455A-47DD-BCF4-1E3C7B1C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3B752F-0A54-4E4E-AF7E-4BAFD40E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A0DE73E-56A2-4A85-B95D-B2A5C049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22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0B97-0790-4AB0-A751-E6D1F2B8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642E66-3C36-4C10-8992-663F8178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F7A7F-5ED6-4972-A001-610ADE01E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5256AA8-20E9-447E-A9C5-86B64ADC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FD197BB-F134-4DA4-939C-A17D3B69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7846DA5-6D6A-4934-B741-EF628427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05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3295D-6B33-490B-942A-5A65D806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229CAEC-267B-455D-93E5-7F358F352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5386D0-3B4E-4EAE-9B46-20A448134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5CE278-1505-4934-A988-A10C139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E5DD15-D1AB-4677-9D3C-8FB63ED2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B27B68-1802-4BF4-A3AD-23205983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27213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DFE274D-D1A4-4AAB-85D7-A886170F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07DFB3-B65B-4B57-B222-C905E9C4E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B1A74-A949-4358-8CD7-867C3A450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1FF563-7AB5-451B-BA7D-07CD8E7EC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BF060C-FD47-4990-96E0-A28413DDD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25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3B4D8E-3683-43B1-BF22-04C440DE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44" cy="6858000"/>
          </a:xfrm>
          <a:prstGeom prst="rect">
            <a:avLst/>
          </a:prstGeom>
        </p:spPr>
      </p:pic>
      <p:sp>
        <p:nvSpPr>
          <p:cNvPr id="128" name="Скругленный прямоугольник 12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43832" y="282213"/>
            <a:ext cx="7003703" cy="6293574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" name="Google Shape;86;p1" title="gift4.png">
            <a:extLst>
              <a:ext uri="{FF2B5EF4-FFF2-40B4-BE49-F238E27FC236}">
                <a16:creationId xmlns:a16="http://schemas.microsoft.com/office/drawing/2014/main" id="{3B37A96B-DB7B-44B2-884A-93CC9BF9FEFF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24FF70-24F0-476A-AB7A-9F7406F17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38" y="1697610"/>
            <a:ext cx="3596767" cy="359676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36BBFC-49A7-4D45-B62D-8E8BFACE0746}"/>
              </a:ext>
            </a:extLst>
          </p:cNvPr>
          <p:cNvGrpSpPr/>
          <p:nvPr/>
        </p:nvGrpSpPr>
        <p:grpSpPr>
          <a:xfrm>
            <a:off x="4194912" y="538405"/>
            <a:ext cx="6640140" cy="5128307"/>
            <a:chOff x="10560527" y="4951380"/>
            <a:chExt cx="6640140" cy="512830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E59DAFC-0A78-43F4-BF39-358F0B807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7677">
              <a:off x="13591397" y="6470417"/>
              <a:ext cx="3574708" cy="364383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14A6FBF-CB00-4BB4-B7B1-271BF0B2B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74399">
              <a:off x="10595089" y="6320790"/>
              <a:ext cx="3574708" cy="364383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9CED2A8-8900-448E-89BC-E004AFC1A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1945" y="4951380"/>
              <a:ext cx="3574708" cy="3643832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FA753E78-67E0-4317-B712-4FD6408FDD13}"/>
              </a:ext>
            </a:extLst>
          </p:cNvPr>
          <p:cNvGrpSpPr/>
          <p:nvPr/>
        </p:nvGrpSpPr>
        <p:grpSpPr>
          <a:xfrm>
            <a:off x="4388191" y="1697610"/>
            <a:ext cx="6446861" cy="3596767"/>
            <a:chOff x="4376338" y="1797923"/>
            <a:chExt cx="6446861" cy="3596767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C8EB95A-2AF2-4911-B62F-F37D990C2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338" y="1797923"/>
              <a:ext cx="3596767" cy="359676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F536F33-48C6-41A2-8D78-D1ED02C7F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432" y="1797923"/>
              <a:ext cx="3596767" cy="3596767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A9110543-1F7C-4D0A-AE63-E74AFCC003C8}"/>
              </a:ext>
            </a:extLst>
          </p:cNvPr>
          <p:cNvGrpSpPr/>
          <p:nvPr/>
        </p:nvGrpSpPr>
        <p:grpSpPr>
          <a:xfrm>
            <a:off x="4222281" y="703518"/>
            <a:ext cx="6778681" cy="5584950"/>
            <a:chOff x="4217671" y="867551"/>
            <a:chExt cx="6778681" cy="558495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46DA050-955C-4EE7-B483-B056759CC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671" y="867551"/>
              <a:ext cx="3596767" cy="3596767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981DF34-1249-4F11-BC61-F64AF9595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28" y="2855734"/>
              <a:ext cx="3596767" cy="3596767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079738E-6ED8-4985-8E8A-955409FDC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585" y="1509856"/>
              <a:ext cx="3596767" cy="3596767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2DE8C99-5D3B-479C-A6BA-C11A43AD241F}"/>
              </a:ext>
            </a:extLst>
          </p:cNvPr>
          <p:cNvGrpSpPr/>
          <p:nvPr/>
        </p:nvGrpSpPr>
        <p:grpSpPr>
          <a:xfrm>
            <a:off x="3916034" y="695741"/>
            <a:ext cx="7391175" cy="5600504"/>
            <a:chOff x="3966047" y="682449"/>
            <a:chExt cx="7391175" cy="5600504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B28ED04-839E-4F99-A82B-921485E2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047" y="3065661"/>
              <a:ext cx="2713198" cy="2713198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D2C2861-0867-4C38-8F85-56EDEDC2C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409" y="1332775"/>
              <a:ext cx="2713198" cy="2713198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72A1F9B-280C-426F-8270-E28AA2538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154" y="3569755"/>
              <a:ext cx="2713198" cy="2713198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F8440D0-E28C-4F75-BB77-EA0485297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498" y="682449"/>
              <a:ext cx="2713198" cy="27131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B47C202-3A7B-4EB8-8C15-B03CAA364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24" y="3569755"/>
              <a:ext cx="2713198" cy="271319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78ABADB-1AB4-4A3F-816E-F9A5663B6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3E50232E-2FAF-4BCD-87ED-D94720292B2E}"/>
              </a:ext>
            </a:extLst>
          </p:cNvPr>
          <p:cNvGrpSpPr/>
          <p:nvPr/>
        </p:nvGrpSpPr>
        <p:grpSpPr>
          <a:xfrm>
            <a:off x="4222293" y="1021697"/>
            <a:ext cx="6778656" cy="4948592"/>
            <a:chOff x="-6662591" y="7078011"/>
            <a:chExt cx="7345778" cy="473048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2B9628F-05EC-4CB9-96A3-AA7228ABD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62591" y="8030091"/>
              <a:ext cx="3778404" cy="3778403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F61896C-AB4A-4A8F-BA1E-6809660AE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95217" y="7078011"/>
              <a:ext cx="3778404" cy="3778403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309752CA-1891-4B64-9750-E6950F928ABA}"/>
              </a:ext>
            </a:extLst>
          </p:cNvPr>
          <p:cNvGrpSpPr/>
          <p:nvPr/>
        </p:nvGrpSpPr>
        <p:grpSpPr>
          <a:xfrm>
            <a:off x="4771987" y="565875"/>
            <a:ext cx="5679268" cy="5860237"/>
            <a:chOff x="-6167822" y="6371923"/>
            <a:chExt cx="5865610" cy="6081913"/>
          </a:xfrm>
        </p:grpSpPr>
        <p:grpSp>
          <p:nvGrpSpPr>
            <p:cNvPr id="45" name="Групувати 44">
              <a:extLst>
                <a:ext uri="{FF2B5EF4-FFF2-40B4-BE49-F238E27FC236}">
                  <a16:creationId xmlns:a16="http://schemas.microsoft.com/office/drawing/2014/main" id="{E44F8C6C-97A0-4C9D-AC18-25B569352A2C}"/>
                </a:ext>
              </a:extLst>
            </p:cNvPr>
            <p:cNvGrpSpPr/>
            <p:nvPr/>
          </p:nvGrpSpPr>
          <p:grpSpPr>
            <a:xfrm>
              <a:off x="-6167822" y="8184472"/>
              <a:ext cx="5865610" cy="4269364"/>
              <a:chOff x="-6662590" y="7048689"/>
              <a:chExt cx="7375100" cy="4759805"/>
            </a:xfrm>
          </p:grpSpPr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36B6B7D-05A3-475B-8B9B-6A590A0EC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62590" y="8000768"/>
                <a:ext cx="3807726" cy="3807726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7BF21E72-FCD0-4800-8E09-7305D1503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95216" y="7048689"/>
                <a:ext cx="3807726" cy="3807726"/>
              </a:xfrm>
              <a:prstGeom prst="rect">
                <a:avLst/>
              </a:prstGeom>
            </p:spPr>
          </p:pic>
        </p:grp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D95E71D-7C0C-49A9-9812-E684EEE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0154" y="6371923"/>
              <a:ext cx="3028385" cy="3415384"/>
            </a:xfrm>
            <a:prstGeom prst="rect">
              <a:avLst/>
            </a:prstGeom>
          </p:spPr>
        </p:pic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9F1FF1E5-DCB1-43B2-8ACA-D3A51377AA52}"/>
              </a:ext>
            </a:extLst>
          </p:cNvPr>
          <p:cNvGrpSpPr/>
          <p:nvPr/>
        </p:nvGrpSpPr>
        <p:grpSpPr>
          <a:xfrm>
            <a:off x="4620242" y="64584"/>
            <a:ext cx="5982758" cy="6862819"/>
            <a:chOff x="-10633751" y="4787730"/>
            <a:chExt cx="6206132" cy="7043861"/>
          </a:xfrm>
        </p:grpSpPr>
        <p:grpSp>
          <p:nvGrpSpPr>
            <p:cNvPr id="50" name="Групувати 49">
              <a:extLst>
                <a:ext uri="{FF2B5EF4-FFF2-40B4-BE49-F238E27FC236}">
                  <a16:creationId xmlns:a16="http://schemas.microsoft.com/office/drawing/2014/main" id="{512C9F21-3B00-4C4C-A8B7-6F46B26571BF}"/>
                </a:ext>
              </a:extLst>
            </p:cNvPr>
            <p:cNvGrpSpPr/>
            <p:nvPr/>
          </p:nvGrpSpPr>
          <p:grpSpPr>
            <a:xfrm>
              <a:off x="-10633751" y="5639902"/>
              <a:ext cx="4857013" cy="5015591"/>
              <a:chOff x="-6167823" y="6846945"/>
              <a:chExt cx="5444415" cy="5606892"/>
            </a:xfrm>
          </p:grpSpPr>
          <p:grpSp>
            <p:nvGrpSpPr>
              <p:cNvPr id="51" name="Групувати 50">
                <a:extLst>
                  <a:ext uri="{FF2B5EF4-FFF2-40B4-BE49-F238E27FC236}">
                    <a16:creationId xmlns:a16="http://schemas.microsoft.com/office/drawing/2014/main" id="{68BA27D9-2A11-448A-9E9D-981CEA0151B0}"/>
                  </a:ext>
                </a:extLst>
              </p:cNvPr>
              <p:cNvGrpSpPr/>
              <p:nvPr/>
            </p:nvGrpSpPr>
            <p:grpSpPr>
              <a:xfrm>
                <a:off x="-6167823" y="8659494"/>
                <a:ext cx="5444415" cy="3794343"/>
                <a:chOff x="-6662591" y="7578278"/>
                <a:chExt cx="6845512" cy="4230216"/>
              </a:xfrm>
            </p:grpSpPr>
            <p:pic>
              <p:nvPicPr>
                <p:cNvPr id="53" name="Рисунок 52">
                  <a:extLst>
                    <a:ext uri="{FF2B5EF4-FFF2-40B4-BE49-F238E27FC236}">
                      <a16:creationId xmlns:a16="http://schemas.microsoft.com/office/drawing/2014/main" id="{57510F63-C107-4181-A45F-53DE587805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62591" y="8530357"/>
                  <a:ext cx="3278137" cy="3278137"/>
                </a:xfrm>
                <a:prstGeom prst="rect">
                  <a:avLst/>
                </a:prstGeom>
              </p:spPr>
            </p:pic>
            <p:pic>
              <p:nvPicPr>
                <p:cNvPr id="54" name="Рисунок 53">
                  <a:extLst>
                    <a:ext uri="{FF2B5EF4-FFF2-40B4-BE49-F238E27FC236}">
                      <a16:creationId xmlns:a16="http://schemas.microsoft.com/office/drawing/2014/main" id="{11E2092A-B286-46E5-A9D0-D3FF6153AE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095216" y="7578278"/>
                  <a:ext cx="3278137" cy="3278137"/>
                </a:xfrm>
                <a:prstGeom prst="rect">
                  <a:avLst/>
                </a:prstGeom>
              </p:spPr>
            </p:pic>
          </p:grp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FA034536-D68E-4E0F-B1C0-4041DDF1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890156" y="6846945"/>
                <a:ext cx="2607189" cy="2940365"/>
              </a:xfrm>
              <a:prstGeom prst="rect">
                <a:avLst/>
              </a:prstGeom>
            </p:spPr>
          </p:pic>
        </p:grp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07FA515-09D4-4164-80C4-649DFE92F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88006" y="4787730"/>
              <a:ext cx="2325897" cy="2630275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4DE1BCC-D6C8-4532-884B-B030DFDAA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3516" y="9201316"/>
              <a:ext cx="2325897" cy="2630275"/>
            </a:xfrm>
            <a:prstGeom prst="rect">
              <a:avLst/>
            </a:prstGeom>
          </p:spPr>
        </p:pic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154B5283-FDCD-4989-B677-565EEA7C5181}"/>
              </a:ext>
            </a:extLst>
          </p:cNvPr>
          <p:cNvGrpSpPr/>
          <p:nvPr/>
        </p:nvGrpSpPr>
        <p:grpSpPr>
          <a:xfrm>
            <a:off x="4061819" y="42392"/>
            <a:ext cx="6974204" cy="6672886"/>
            <a:chOff x="-11355489" y="3885611"/>
            <a:chExt cx="7915324" cy="7731423"/>
          </a:xfrm>
        </p:grpSpPr>
        <p:grpSp>
          <p:nvGrpSpPr>
            <p:cNvPr id="59" name="Групувати 58">
              <a:extLst>
                <a:ext uri="{FF2B5EF4-FFF2-40B4-BE49-F238E27FC236}">
                  <a16:creationId xmlns:a16="http://schemas.microsoft.com/office/drawing/2014/main" id="{42AB0041-BDDB-4A60-9AF3-AC865AC8B2EC}"/>
                </a:ext>
              </a:extLst>
            </p:cNvPr>
            <p:cNvGrpSpPr/>
            <p:nvPr/>
          </p:nvGrpSpPr>
          <p:grpSpPr>
            <a:xfrm>
              <a:off x="-11355489" y="4737783"/>
              <a:ext cx="6566204" cy="6318630"/>
              <a:chOff x="-6976846" y="5838472"/>
              <a:chExt cx="7360313" cy="7063549"/>
            </a:xfrm>
          </p:grpSpPr>
          <p:grpSp>
            <p:nvGrpSpPr>
              <p:cNvPr id="62" name="Групувати 61">
                <a:extLst>
                  <a:ext uri="{FF2B5EF4-FFF2-40B4-BE49-F238E27FC236}">
                    <a16:creationId xmlns:a16="http://schemas.microsoft.com/office/drawing/2014/main" id="{B847BDC4-F111-423A-B3FE-07A305F2CC05}"/>
                  </a:ext>
                </a:extLst>
              </p:cNvPr>
              <p:cNvGrpSpPr/>
              <p:nvPr/>
            </p:nvGrpSpPr>
            <p:grpSpPr>
              <a:xfrm>
                <a:off x="-6976846" y="7651020"/>
                <a:ext cx="7360313" cy="5251001"/>
                <a:chOff x="-7679813" y="6453957"/>
                <a:chExt cx="9254458" cy="5854207"/>
              </a:xfrm>
            </p:grpSpPr>
            <p:pic>
              <p:nvPicPr>
                <p:cNvPr id="64" name="Рисунок 63">
                  <a:extLst>
                    <a:ext uri="{FF2B5EF4-FFF2-40B4-BE49-F238E27FC236}">
                      <a16:creationId xmlns:a16="http://schemas.microsoft.com/office/drawing/2014/main" id="{E751E3CD-F2DD-4A77-BE2C-404FF40C65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7679813" y="8173110"/>
                  <a:ext cx="4669861" cy="4135054"/>
                </a:xfrm>
                <a:prstGeom prst="rect">
                  <a:avLst/>
                </a:prstGeom>
              </p:spPr>
            </p:pic>
            <p:pic>
              <p:nvPicPr>
                <p:cNvPr id="65" name="Рисунок 64">
                  <a:extLst>
                    <a:ext uri="{FF2B5EF4-FFF2-40B4-BE49-F238E27FC236}">
                      <a16:creationId xmlns:a16="http://schemas.microsoft.com/office/drawing/2014/main" id="{414145F1-26FE-4AC4-8395-44D12AB882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3095216" y="6453957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4DBC9861-6721-443D-9DAD-545A6DFDB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890156" y="5838472"/>
                <a:ext cx="3714063" cy="3708986"/>
              </a:xfrm>
              <a:prstGeom prst="rect">
                <a:avLst/>
              </a:prstGeom>
            </p:spPr>
          </p:pic>
        </p:grp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19ADE68-1F5E-4EB1-8149-2CC2FD014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288006" y="3885611"/>
              <a:ext cx="3313351" cy="3317837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F33EC31-8FC9-4B60-BA8F-879ABD5CF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6" y="8299197"/>
              <a:ext cx="3313351" cy="3317837"/>
            </a:xfrm>
            <a:prstGeom prst="rect">
              <a:avLst/>
            </a:prstGeom>
          </p:spPr>
        </p:pic>
      </p:grpSp>
      <p:grpSp>
        <p:nvGrpSpPr>
          <p:cNvPr id="67" name="Групувати 66">
            <a:extLst>
              <a:ext uri="{FF2B5EF4-FFF2-40B4-BE49-F238E27FC236}">
                <a16:creationId xmlns:a16="http://schemas.microsoft.com/office/drawing/2014/main" id="{C09E3E59-ACA5-4B16-992F-BE4F29C80E85}"/>
              </a:ext>
            </a:extLst>
          </p:cNvPr>
          <p:cNvGrpSpPr/>
          <p:nvPr/>
        </p:nvGrpSpPr>
        <p:grpSpPr>
          <a:xfrm>
            <a:off x="4247895" y="646660"/>
            <a:ext cx="6727453" cy="5698666"/>
            <a:chOff x="-6167823" y="5840979"/>
            <a:chExt cx="7541063" cy="6370497"/>
          </a:xfrm>
        </p:grpSpPr>
        <p:grpSp>
          <p:nvGrpSpPr>
            <p:cNvPr id="68" name="Групувати 67">
              <a:extLst>
                <a:ext uri="{FF2B5EF4-FFF2-40B4-BE49-F238E27FC236}">
                  <a16:creationId xmlns:a16="http://schemas.microsoft.com/office/drawing/2014/main" id="{C69CB1EF-9755-419D-A0B1-3B33216E6EDE}"/>
                </a:ext>
              </a:extLst>
            </p:cNvPr>
            <p:cNvGrpSpPr/>
            <p:nvPr/>
          </p:nvGrpSpPr>
          <p:grpSpPr>
            <a:xfrm>
              <a:off x="-6167823" y="7346447"/>
              <a:ext cx="7541063" cy="4865029"/>
              <a:chOff x="-6662591" y="6114397"/>
              <a:chExt cx="9481723" cy="5423897"/>
            </a:xfrm>
          </p:grpSpPr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E930B50D-4B10-4EF8-A29A-76C4D8BCE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62" cy="4129462"/>
              </a:xfrm>
              <a:prstGeom prst="rect">
                <a:avLst/>
              </a:prstGeom>
            </p:spPr>
          </p:pic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BAB55227-F90B-4C4C-A24B-CA6BA92A6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30" y="6114397"/>
                <a:ext cx="4669862" cy="4129462"/>
              </a:xfrm>
              <a:prstGeom prst="rect">
                <a:avLst/>
              </a:prstGeom>
            </p:spPr>
          </p:pic>
        </p:grp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669490EF-5EA5-40AA-8F5E-8E2023F94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890155" y="5840979"/>
              <a:ext cx="3714064" cy="3703971"/>
            </a:xfrm>
            <a:prstGeom prst="rect">
              <a:avLst/>
            </a:prstGeom>
          </p:spPr>
        </p:pic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3EF16FAF-FEB4-4AA3-A9CF-8CAB9198063E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EA582E90-41FC-4C35-B0CE-66A8C1730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6BAA5E9F-EC20-45C2-A277-44090C15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6"/>
            </a:xfrm>
            <a:prstGeom prst="rect">
              <a:avLst/>
            </a:prstGeom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4300504-702A-45EC-BA60-F58D331B7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02690DA-25EF-49C4-8F42-7B9B654AA5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4F9FDAD4-FC3A-476F-8022-CA4C5B375A10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FA26491F-7086-4D14-B0DC-05F540403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FED20D1-9727-4B3D-BC9D-3BF807F7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216E0B5A-1380-484D-B92F-7589C734F160}"/>
              </a:ext>
            </a:extLst>
          </p:cNvPr>
          <p:cNvGrpSpPr/>
          <p:nvPr/>
        </p:nvGrpSpPr>
        <p:grpSpPr>
          <a:xfrm>
            <a:off x="4247896" y="475123"/>
            <a:ext cx="6727451" cy="6041741"/>
            <a:chOff x="-6167823" y="5457458"/>
            <a:chExt cx="7541061" cy="6754018"/>
          </a:xfrm>
        </p:grpSpPr>
        <p:grpSp>
          <p:nvGrpSpPr>
            <p:cNvPr id="81" name="Групувати 80">
              <a:extLst>
                <a:ext uri="{FF2B5EF4-FFF2-40B4-BE49-F238E27FC236}">
                  <a16:creationId xmlns:a16="http://schemas.microsoft.com/office/drawing/2014/main" id="{DC85725B-A680-471D-A48F-28279BF74F70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9"/>
              <a:chOff x="-6662591" y="6114397"/>
              <a:chExt cx="9481721" cy="5423897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70231DCE-63AE-4EAF-A76A-FF7E3286D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60" cy="4129462"/>
              </a:xfrm>
              <a:prstGeom prst="rect">
                <a:avLst/>
              </a:prstGeom>
            </p:spPr>
          </p:pic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C1FF2F92-D25F-4093-BD31-471EBB0C3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30" y="6114397"/>
                <a:ext cx="4669860" cy="4129462"/>
              </a:xfrm>
              <a:prstGeom prst="rect">
                <a:avLst/>
              </a:prstGeom>
            </p:spPr>
          </p:pic>
        </p:grp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5B2E3847-68EC-410C-8BFB-1397D8378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2874" y="5457458"/>
              <a:ext cx="3714064" cy="37039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646A68C5-ACBE-44AF-883A-3FC9081E0F82}"/>
              </a:ext>
            </a:extLst>
          </p:cNvPr>
          <p:cNvGrpSpPr/>
          <p:nvPr/>
        </p:nvGrpSpPr>
        <p:grpSpPr>
          <a:xfrm>
            <a:off x="4539190" y="634921"/>
            <a:ext cx="6144863" cy="5722145"/>
            <a:chOff x="-12132130" y="4493240"/>
            <a:chExt cx="8834555" cy="7123794"/>
          </a:xfrm>
        </p:grpSpPr>
        <p:grpSp>
          <p:nvGrpSpPr>
            <p:cNvPr id="86" name="Групувати 85">
              <a:extLst>
                <a:ext uri="{FF2B5EF4-FFF2-40B4-BE49-F238E27FC236}">
                  <a16:creationId xmlns:a16="http://schemas.microsoft.com/office/drawing/2014/main" id="{578EC665-017F-4112-BC67-2A6208F32AB7}"/>
                </a:ext>
              </a:extLst>
            </p:cNvPr>
            <p:cNvGrpSpPr/>
            <p:nvPr/>
          </p:nvGrpSpPr>
          <p:grpSpPr>
            <a:xfrm>
              <a:off x="-12132130" y="4493240"/>
              <a:ext cx="6052350" cy="6934067"/>
              <a:chOff x="-7847412" y="5565099"/>
              <a:chExt cx="6784313" cy="7751542"/>
            </a:xfrm>
          </p:grpSpPr>
          <p:grpSp>
            <p:nvGrpSpPr>
              <p:cNvPr id="89" name="Групувати 88">
                <a:extLst>
                  <a:ext uri="{FF2B5EF4-FFF2-40B4-BE49-F238E27FC236}">
                    <a16:creationId xmlns:a16="http://schemas.microsoft.com/office/drawing/2014/main" id="{36ED3334-5CDE-484E-9910-98739C9F5AE8}"/>
                  </a:ext>
                </a:extLst>
              </p:cNvPr>
              <p:cNvGrpSpPr/>
              <p:nvPr/>
            </p:nvGrpSpPr>
            <p:grpSpPr>
              <a:xfrm>
                <a:off x="-7784930" y="7860197"/>
                <a:ext cx="6721831" cy="5456444"/>
                <a:chOff x="-8695854" y="6687163"/>
                <a:chExt cx="8451666" cy="6083250"/>
              </a:xfrm>
            </p:grpSpPr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C816C7B9-9121-4CFE-8644-F8B2069868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635360"/>
                  <a:ext cx="4669861" cy="4135053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27B4E7B1-93FB-4D78-B7F5-45132E6699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49" y="6687163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1CC42942-2CA2-427D-B2FB-5FC2C4913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565099"/>
                <a:ext cx="3714062" cy="3708986"/>
              </a:xfrm>
              <a:prstGeom prst="rect">
                <a:avLst/>
              </a:prstGeom>
            </p:spPr>
          </p:pic>
        </p:grpSp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EDA80E9-C06C-4B03-946D-5AD13A45C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597375"/>
              <a:ext cx="3313349" cy="3317836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4FC8E414-3857-4F55-B5A9-BAE5C92BF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299198"/>
              <a:ext cx="3313349" cy="3317836"/>
            </a:xfrm>
            <a:prstGeom prst="rect">
              <a:avLst/>
            </a:prstGeom>
          </p:spPr>
        </p:pic>
      </p:grp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7411ED88-DE82-45B7-BDB8-8880C46028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ED85F0BF-36B8-450A-9F5B-87EE6130F307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16B5531-ACED-4D2A-BD94-D0548E16E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6A37E7B8-00B4-406C-B6F7-D134E24A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B0E2E865-99E0-4E6D-BB5E-CE8C32D85A0B}"/>
              </a:ext>
            </a:extLst>
          </p:cNvPr>
          <p:cNvGrpSpPr/>
          <p:nvPr/>
        </p:nvGrpSpPr>
        <p:grpSpPr>
          <a:xfrm>
            <a:off x="4247896" y="646661"/>
            <a:ext cx="6727451" cy="5698665"/>
            <a:chOff x="-6167823" y="5840979"/>
            <a:chExt cx="7541061" cy="6370496"/>
          </a:xfrm>
        </p:grpSpPr>
        <p:grpSp>
          <p:nvGrpSpPr>
            <p:cNvPr id="98" name="Групувати 97">
              <a:extLst>
                <a:ext uri="{FF2B5EF4-FFF2-40B4-BE49-F238E27FC236}">
                  <a16:creationId xmlns:a16="http://schemas.microsoft.com/office/drawing/2014/main" id="{CE176F0F-B95E-403A-89B7-F076E513F2A3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8"/>
              <a:chOff x="-6662591" y="6114397"/>
              <a:chExt cx="9481721" cy="5423896"/>
            </a:xfrm>
          </p:grpSpPr>
          <p:pic>
            <p:nvPicPr>
              <p:cNvPr id="100" name="Рисунок 99">
                <a:extLst>
                  <a:ext uri="{FF2B5EF4-FFF2-40B4-BE49-F238E27FC236}">
                    <a16:creationId xmlns:a16="http://schemas.microsoft.com/office/drawing/2014/main" id="{AE468755-1EF8-40C4-B68F-67AD9E18F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59" cy="4129461"/>
              </a:xfrm>
              <a:prstGeom prst="rect">
                <a:avLst/>
              </a:prstGeom>
            </p:spPr>
          </p:pic>
          <p:pic>
            <p:nvPicPr>
              <p:cNvPr id="101" name="Рисунок 100">
                <a:extLst>
                  <a:ext uri="{FF2B5EF4-FFF2-40B4-BE49-F238E27FC236}">
                    <a16:creationId xmlns:a16="http://schemas.microsoft.com/office/drawing/2014/main" id="{D0DE5063-2042-45B2-B24F-4CDE8ECE2B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29" y="6114397"/>
                <a:ext cx="4669859" cy="4129461"/>
              </a:xfrm>
              <a:prstGeom prst="rect">
                <a:avLst/>
              </a:prstGeom>
            </p:spPr>
          </p:pic>
        </p:grp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FA33D0C5-7C14-4B49-943D-B1E81DF97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890155" y="5840979"/>
              <a:ext cx="3714064" cy="3703971"/>
            </a:xfrm>
            <a:prstGeom prst="rect">
              <a:avLst/>
            </a:prstGeom>
          </p:spPr>
        </p:pic>
      </p:grpSp>
      <p:grpSp>
        <p:nvGrpSpPr>
          <p:cNvPr id="102" name="Групувати 101">
            <a:extLst>
              <a:ext uri="{FF2B5EF4-FFF2-40B4-BE49-F238E27FC236}">
                <a16:creationId xmlns:a16="http://schemas.microsoft.com/office/drawing/2014/main" id="{058A3F20-4055-4F52-A576-D4A02B00E522}"/>
              </a:ext>
            </a:extLst>
          </p:cNvPr>
          <p:cNvGrpSpPr/>
          <p:nvPr/>
        </p:nvGrpSpPr>
        <p:grpSpPr>
          <a:xfrm>
            <a:off x="4486478" y="513690"/>
            <a:ext cx="6250286" cy="5964606"/>
            <a:chOff x="-12132130" y="4493240"/>
            <a:chExt cx="8834555" cy="7123794"/>
          </a:xfrm>
        </p:grpSpPr>
        <p:grpSp>
          <p:nvGrpSpPr>
            <p:cNvPr id="103" name="Групувати 102">
              <a:extLst>
                <a:ext uri="{FF2B5EF4-FFF2-40B4-BE49-F238E27FC236}">
                  <a16:creationId xmlns:a16="http://schemas.microsoft.com/office/drawing/2014/main" id="{0E96F0D0-5940-4821-87AA-C5ED2290164F}"/>
                </a:ext>
              </a:extLst>
            </p:cNvPr>
            <p:cNvGrpSpPr/>
            <p:nvPr/>
          </p:nvGrpSpPr>
          <p:grpSpPr>
            <a:xfrm>
              <a:off x="-12132130" y="4493240"/>
              <a:ext cx="6052350" cy="6934067"/>
              <a:chOff x="-7847412" y="5565099"/>
              <a:chExt cx="6784313" cy="7751542"/>
            </a:xfrm>
          </p:grpSpPr>
          <p:grpSp>
            <p:nvGrpSpPr>
              <p:cNvPr id="106" name="Групувати 105">
                <a:extLst>
                  <a:ext uri="{FF2B5EF4-FFF2-40B4-BE49-F238E27FC236}">
                    <a16:creationId xmlns:a16="http://schemas.microsoft.com/office/drawing/2014/main" id="{3541A88D-9E9A-4F54-8129-DF6DBEEB049C}"/>
                  </a:ext>
                </a:extLst>
              </p:cNvPr>
              <p:cNvGrpSpPr/>
              <p:nvPr/>
            </p:nvGrpSpPr>
            <p:grpSpPr>
              <a:xfrm>
                <a:off x="-7784930" y="7860197"/>
                <a:ext cx="6721831" cy="5456444"/>
                <a:chOff x="-8695854" y="6687163"/>
                <a:chExt cx="8451666" cy="6083250"/>
              </a:xfrm>
            </p:grpSpPr>
            <p:pic>
              <p:nvPicPr>
                <p:cNvPr id="108" name="Рисунок 107">
                  <a:extLst>
                    <a:ext uri="{FF2B5EF4-FFF2-40B4-BE49-F238E27FC236}">
                      <a16:creationId xmlns:a16="http://schemas.microsoft.com/office/drawing/2014/main" id="{C9635E41-F480-44CD-AA7B-255AE029C8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635360"/>
                  <a:ext cx="4669861" cy="4135053"/>
                </a:xfrm>
                <a:prstGeom prst="rect">
                  <a:avLst/>
                </a:prstGeom>
              </p:spPr>
            </p:pic>
            <p:pic>
              <p:nvPicPr>
                <p:cNvPr id="109" name="Рисунок 108">
                  <a:extLst>
                    <a:ext uri="{FF2B5EF4-FFF2-40B4-BE49-F238E27FC236}">
                      <a16:creationId xmlns:a16="http://schemas.microsoft.com/office/drawing/2014/main" id="{F3EC3DF8-C410-4C65-8EF1-5DCBDC2DC9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49" y="6687163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107" name="Рисунок 106">
                <a:extLst>
                  <a:ext uri="{FF2B5EF4-FFF2-40B4-BE49-F238E27FC236}">
                    <a16:creationId xmlns:a16="http://schemas.microsoft.com/office/drawing/2014/main" id="{0F2045EB-2CB4-468D-BA8D-5421656F4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565099"/>
                <a:ext cx="3714062" cy="3708986"/>
              </a:xfrm>
              <a:prstGeom prst="rect">
                <a:avLst/>
              </a:prstGeom>
            </p:spPr>
          </p:pic>
        </p:grp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5C593DA8-4CF4-4798-9368-1256F3BBF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597374"/>
              <a:ext cx="3313349" cy="3317836"/>
            </a:xfrm>
            <a:prstGeom prst="rect">
              <a:avLst/>
            </a:prstGeom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AB7390F6-0152-45DD-954E-5398185D9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299198"/>
              <a:ext cx="3313349" cy="3317836"/>
            </a:xfrm>
            <a:prstGeom prst="rect">
              <a:avLst/>
            </a:prstGeom>
          </p:spPr>
        </p:pic>
      </p:grp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7788B649-A83E-4D8C-B2AC-B8F616D600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111" name="Групувати 110">
            <a:extLst>
              <a:ext uri="{FF2B5EF4-FFF2-40B4-BE49-F238E27FC236}">
                <a16:creationId xmlns:a16="http://schemas.microsoft.com/office/drawing/2014/main" id="{AB12E120-EC46-40FB-89E2-E88EF90FCB80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F2EA98B3-8794-4D80-9794-1179D7801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80FAE6E0-B7D5-433A-9172-A5BDD4BAB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114" name="Групувати 113">
            <a:extLst>
              <a:ext uri="{FF2B5EF4-FFF2-40B4-BE49-F238E27FC236}">
                <a16:creationId xmlns:a16="http://schemas.microsoft.com/office/drawing/2014/main" id="{E5F60452-E7EE-4046-B8DB-695D0860B0FE}"/>
              </a:ext>
            </a:extLst>
          </p:cNvPr>
          <p:cNvGrpSpPr/>
          <p:nvPr/>
        </p:nvGrpSpPr>
        <p:grpSpPr>
          <a:xfrm>
            <a:off x="4247896" y="485826"/>
            <a:ext cx="6727451" cy="6020334"/>
            <a:chOff x="-6167823" y="5481388"/>
            <a:chExt cx="7541061" cy="6730087"/>
          </a:xfrm>
        </p:grpSpPr>
        <p:grpSp>
          <p:nvGrpSpPr>
            <p:cNvPr id="115" name="Групувати 114">
              <a:extLst>
                <a:ext uri="{FF2B5EF4-FFF2-40B4-BE49-F238E27FC236}">
                  <a16:creationId xmlns:a16="http://schemas.microsoft.com/office/drawing/2014/main" id="{B821E9A2-CCBB-42FA-868A-358886E738A8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8"/>
              <a:chOff x="-6662591" y="6114397"/>
              <a:chExt cx="9481721" cy="5423896"/>
            </a:xfrm>
          </p:grpSpPr>
          <p:pic>
            <p:nvPicPr>
              <p:cNvPr id="117" name="Рисунок 116">
                <a:extLst>
                  <a:ext uri="{FF2B5EF4-FFF2-40B4-BE49-F238E27FC236}">
                    <a16:creationId xmlns:a16="http://schemas.microsoft.com/office/drawing/2014/main" id="{F88AB94A-42A3-4667-99BB-27B0F004C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59" cy="4129461"/>
              </a:xfrm>
              <a:prstGeom prst="rect">
                <a:avLst/>
              </a:prstGeom>
            </p:spPr>
          </p:pic>
          <p:pic>
            <p:nvPicPr>
              <p:cNvPr id="118" name="Рисунок 117">
                <a:extLst>
                  <a:ext uri="{FF2B5EF4-FFF2-40B4-BE49-F238E27FC236}">
                    <a16:creationId xmlns:a16="http://schemas.microsoft.com/office/drawing/2014/main" id="{B9508C85-EF3C-4DD0-83AE-E7A1620AB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29" y="6114397"/>
                <a:ext cx="4669859" cy="4129461"/>
              </a:xfrm>
              <a:prstGeom prst="rect">
                <a:avLst/>
              </a:prstGeom>
            </p:spPr>
          </p:pic>
        </p:grpSp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8828AA65-2EE8-47B6-90C1-1510BF231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932736" y="5481388"/>
              <a:ext cx="3714064" cy="3703971"/>
            </a:xfrm>
            <a:prstGeom prst="rect">
              <a:avLst/>
            </a:prstGeom>
          </p:spPr>
        </p:pic>
      </p:grpSp>
      <p:grpSp>
        <p:nvGrpSpPr>
          <p:cNvPr id="119" name="Групувати 118">
            <a:extLst>
              <a:ext uri="{FF2B5EF4-FFF2-40B4-BE49-F238E27FC236}">
                <a16:creationId xmlns:a16="http://schemas.microsoft.com/office/drawing/2014/main" id="{7C6FAF11-D5E3-4C2F-895B-2A08D06FAF1D}"/>
              </a:ext>
            </a:extLst>
          </p:cNvPr>
          <p:cNvGrpSpPr/>
          <p:nvPr/>
        </p:nvGrpSpPr>
        <p:grpSpPr>
          <a:xfrm>
            <a:off x="4486478" y="730601"/>
            <a:ext cx="6250286" cy="5530784"/>
            <a:chOff x="-12132130" y="4752306"/>
            <a:chExt cx="8834555" cy="6605661"/>
          </a:xfrm>
        </p:grpSpPr>
        <p:grpSp>
          <p:nvGrpSpPr>
            <p:cNvPr id="120" name="Групувати 119">
              <a:extLst>
                <a:ext uri="{FF2B5EF4-FFF2-40B4-BE49-F238E27FC236}">
                  <a16:creationId xmlns:a16="http://schemas.microsoft.com/office/drawing/2014/main" id="{E7A7924C-97F4-4757-BB4D-BBC0BDBC9B78}"/>
                </a:ext>
              </a:extLst>
            </p:cNvPr>
            <p:cNvGrpSpPr/>
            <p:nvPr/>
          </p:nvGrpSpPr>
          <p:grpSpPr>
            <a:xfrm>
              <a:off x="-12132130" y="4752306"/>
              <a:ext cx="6052350" cy="6415936"/>
              <a:chOff x="-7847412" y="5854707"/>
              <a:chExt cx="6784313" cy="7172327"/>
            </a:xfrm>
          </p:grpSpPr>
          <p:grpSp>
            <p:nvGrpSpPr>
              <p:cNvPr id="123" name="Групувати 122">
                <a:extLst>
                  <a:ext uri="{FF2B5EF4-FFF2-40B4-BE49-F238E27FC236}">
                    <a16:creationId xmlns:a16="http://schemas.microsoft.com/office/drawing/2014/main" id="{8B336A14-92FC-4011-84B7-6E9A295DD416}"/>
                  </a:ext>
                </a:extLst>
              </p:cNvPr>
              <p:cNvGrpSpPr/>
              <p:nvPr/>
            </p:nvGrpSpPr>
            <p:grpSpPr>
              <a:xfrm>
                <a:off x="-7784930" y="8149806"/>
                <a:ext cx="6721831" cy="4877228"/>
                <a:chOff x="-8695854" y="7010040"/>
                <a:chExt cx="8451666" cy="5437496"/>
              </a:xfrm>
            </p:grpSpPr>
            <p:pic>
              <p:nvPicPr>
                <p:cNvPr id="125" name="Рисунок 124">
                  <a:extLst>
                    <a:ext uri="{FF2B5EF4-FFF2-40B4-BE49-F238E27FC236}">
                      <a16:creationId xmlns:a16="http://schemas.microsoft.com/office/drawing/2014/main" id="{5828DD91-972D-45F8-A902-93B334953C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958236"/>
                  <a:ext cx="4669862" cy="3489300"/>
                </a:xfrm>
                <a:prstGeom prst="rect">
                  <a:avLst/>
                </a:prstGeom>
              </p:spPr>
            </p:pic>
            <p:pic>
              <p:nvPicPr>
                <p:cNvPr id="126" name="Рисунок 125">
                  <a:extLst>
                    <a:ext uri="{FF2B5EF4-FFF2-40B4-BE49-F238E27FC236}">
                      <a16:creationId xmlns:a16="http://schemas.microsoft.com/office/drawing/2014/main" id="{3C29E804-BAD5-4DCB-A5BE-9094676686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50" y="7010040"/>
                  <a:ext cx="4669862" cy="3489299"/>
                </a:xfrm>
                <a:prstGeom prst="rect">
                  <a:avLst/>
                </a:prstGeom>
              </p:spPr>
            </p:pic>
          </p:grpSp>
          <p:pic>
            <p:nvPicPr>
              <p:cNvPr id="124" name="Рисунок 123">
                <a:extLst>
                  <a:ext uri="{FF2B5EF4-FFF2-40B4-BE49-F238E27FC236}">
                    <a16:creationId xmlns:a16="http://schemas.microsoft.com/office/drawing/2014/main" id="{41997CA3-0B04-4963-ACE1-76FF811C6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854707"/>
                <a:ext cx="3714063" cy="3129769"/>
              </a:xfrm>
              <a:prstGeom prst="rect">
                <a:avLst/>
              </a:prstGeom>
            </p:spPr>
          </p:pic>
        </p:grp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611A0ACF-BB78-4AA6-985E-754E3FEC2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856440"/>
              <a:ext cx="3313349" cy="2799703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106574E3-AF4A-4C00-9428-602D4BCB7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558264"/>
              <a:ext cx="3313349" cy="2799703"/>
            </a:xfrm>
            <a:prstGeom prst="rect">
              <a:avLst/>
            </a:prstGeom>
          </p:spPr>
        </p:pic>
      </p:grpSp>
      <p:pic>
        <p:nvPicPr>
          <p:cNvPr id="127" name="Google Shape;84;p1">
            <a:extLst>
              <a:ext uri="{FF2B5EF4-FFF2-40B4-BE49-F238E27FC236}">
                <a16:creationId xmlns:a16="http://schemas.microsoft.com/office/drawing/2014/main" id="{4B66BC3C-510A-4AD2-A8E4-25C4FCFE85DC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79972" y="2722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499" y="2962842"/>
            <a:ext cx="35528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10</cp:revision>
  <dcterms:created xsi:type="dcterms:W3CDTF">2024-08-13T07:58:55Z</dcterms:created>
  <dcterms:modified xsi:type="dcterms:W3CDTF">2024-08-31T19:27:27Z</dcterms:modified>
</cp:coreProperties>
</file>