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95" d="100"/>
          <a:sy n="95" d="100"/>
        </p:scale>
        <p:origin x="-1421" y="-7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0C321B-90E0-4E30-85CC-0D91776315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276BBCB-EEC5-49D5-B6C4-B8A8471BFA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5353F40-ED19-4842-A669-8539AB6DB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4B22DA-8751-48B7-B05A-CB7AE955C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96333A1-6921-48DC-AE8B-1F784497E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84711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EFE262-5687-438C-9691-15CA3B050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B0DADFA-E83E-4772-8082-93ECFC22B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82B899B-B277-4F2A-A6BA-4CD086A03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2BF44FD-C595-4143-9783-FF08EEC93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AA41AF4-6198-4508-A747-01D2F3D07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34070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660CD7A4-D56C-4A1F-B359-D5DB1686C4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F3A4ADB-0CF9-4FD3-BD76-D5DA6FC1AB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5D5B12A-2A96-40A4-9C68-2AC738609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71B92B0-FABD-4DF9-A38C-24645A185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462835-F2C9-41D7-BBEA-8FE3C1FBD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08653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0A67E7-E752-4817-A804-FBD154499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47EC548-A60E-46F1-9EB4-B5FA485BD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2D1B066-CFF1-4885-95DF-EF6976E52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1321773-95F8-4322-9815-1976E8FD6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35585D-A9D1-4551-B792-CFE58288C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06333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A7706-74F2-4B9A-8F64-2F74DCAE4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A6997F6-44EF-4A60-A1FF-2914D862A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042CC2-180D-4CE8-9E14-B0E81F5B4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EDAD5CE-BBF6-4910-A079-9E6E53A7F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E0BFF36-7F01-4DC0-99AA-3E26435B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86262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D02293-5110-436E-8ACE-99DBD222D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2267C08-B3B3-44A8-AAEF-DF18DB2D7A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3C9932D-CBCE-440F-8EED-B21D901702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4831863-47E2-4915-8DAB-8D0995489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7996BDB-C261-4C92-A037-E9461EBDB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4DEFEB4-EB5A-47B8-BDA9-3FA461078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29526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29BAE1-C658-438F-9BF6-44B2775CE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08EBE49-F9A4-4F9A-A1C4-B3114DCF9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9AE84E5-F337-492E-A695-59240DA9F5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AD7E47D2-43AA-4D22-8876-02E0822492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F12FA91-8988-4089-8035-540FB6F7A1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298B8BE-C359-4497-907B-A160458BD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F0B2424-FE12-4AA9-90B4-AAFB0EAF4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407E445E-F794-48EC-8AC2-69AC49893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71984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2056C5-9DAF-4C2D-9AAC-A5991C3CD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A8C442B-91BD-4719-AFEA-902189325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D63308A-2E59-4386-9668-0AC809F99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887CDAD5-039F-440E-944E-E1D99D199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68795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E0486B8-D246-40B9-B8AA-DEA4AC935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2782783-5C24-4221-8A53-70533F91C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B4D705B-132E-4DDF-B860-1F37B8AA0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50858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4E8014-AAC1-4FC4-B972-69C57D79C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ECB5974-A4DD-49E4-AB63-7E41E0E11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7C02C3A-E494-454D-A11D-6C8C0B7B7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40C494C-E510-41CC-9DC5-7ED4F2E2B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2372285-5B59-46D9-871E-D18F6DF33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13F13E-A256-4330-A299-08B352FCE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06195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DB9FCE-C812-4898-9E35-606284639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EA64B17-6B58-40B0-BA0D-948C2BC11A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EC33CD0-74F3-4F2D-AA93-C132C6555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6082CB3-F1BD-4A7F-B9A3-1C7FDCBBA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88D7224-0AF7-4387-A986-7C7DF5B78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DB346C-9E3F-4C63-905A-934665F4C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5911225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CB39CED-2E07-4401-9442-BF190E16F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CF9CF98-A106-4D24-9AD8-4D7709DBE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9F12AB9-3E5B-431E-9FD7-DD3E770563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E74D6D3-69A6-4937-8FEF-1691BC2E2D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ED6484A-2A74-437F-9943-32228E59A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1380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microsoft.com/office/2007/relationships/hdphoto" Target="../media/hdphoto1.wdp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microsoft.com/office/2007/relationships/hdphoto" Target="../media/hdphoto2.wdp"/><Relationship Id="rId18" Type="http://schemas.openxmlformats.org/officeDocument/2006/relationships/image" Target="../media/image15.png"/><Relationship Id="rId19" Type="http://schemas.microsoft.com/office/2007/relationships/hdphoto" Target="../media/hdphoto3.wdp"/><Relationship Id="rId20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AA7622-5E10-4C44-84C0-B39E452CC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65"/>
            <a:ext cx="12192000" cy="6832879"/>
          </a:xfrm>
          <a:prstGeom prst="rect">
            <a:avLst/>
          </a:prstGeom>
        </p:spPr>
      </p:pic>
      <p:sp>
        <p:nvSpPr>
          <p:cNvPr id="83" name="Прямокутник: округлені кути 82">
            <a:extLst>
              <a:ext uri="{FF2B5EF4-FFF2-40B4-BE49-F238E27FC236}">
                <a16:creationId xmlns:a16="http://schemas.microsoft.com/office/drawing/2014/main" id="{ED9FF4BA-1E50-49C3-A43A-422A8C4C54B2}"/>
              </a:ext>
            </a:extLst>
          </p:cNvPr>
          <p:cNvSpPr/>
          <p:nvPr/>
        </p:nvSpPr>
        <p:spPr>
          <a:xfrm>
            <a:off x="2822303" y="3714820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82" name="Прямокутник: округлені кути 81">
            <a:extLst>
              <a:ext uri="{FF2B5EF4-FFF2-40B4-BE49-F238E27FC236}">
                <a16:creationId xmlns:a16="http://schemas.microsoft.com/office/drawing/2014/main" id="{053B8EAB-1CD3-481E-B85F-6C3981D25BBE}"/>
              </a:ext>
            </a:extLst>
          </p:cNvPr>
          <p:cNvSpPr/>
          <p:nvPr/>
        </p:nvSpPr>
        <p:spPr>
          <a:xfrm>
            <a:off x="230234" y="3669753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81" name="Прямокутник: округлені кути 80">
            <a:extLst>
              <a:ext uri="{FF2B5EF4-FFF2-40B4-BE49-F238E27FC236}">
                <a16:creationId xmlns:a16="http://schemas.microsoft.com/office/drawing/2014/main" id="{62DC99A5-CFD5-4D08-862D-2A3D9E7CAF67}"/>
              </a:ext>
            </a:extLst>
          </p:cNvPr>
          <p:cNvSpPr/>
          <p:nvPr/>
        </p:nvSpPr>
        <p:spPr>
          <a:xfrm>
            <a:off x="2799723" y="332166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AEF4566B-2922-4D5D-AAAE-93970DE580BA}"/>
              </a:ext>
            </a:extLst>
          </p:cNvPr>
          <p:cNvSpPr/>
          <p:nvPr/>
        </p:nvSpPr>
        <p:spPr>
          <a:xfrm>
            <a:off x="5370693" y="1216718"/>
            <a:ext cx="4282175" cy="5122807"/>
          </a:xfrm>
          <a:custGeom>
            <a:avLst/>
            <a:gdLst>
              <a:gd name="connsiteX0" fmla="*/ 0 w 4282175"/>
              <a:gd name="connsiteY0" fmla="*/ 713710 h 5122807"/>
              <a:gd name="connsiteX1" fmla="*/ 713710 w 4282175"/>
              <a:gd name="connsiteY1" fmla="*/ 0 h 5122807"/>
              <a:gd name="connsiteX2" fmla="*/ 3568465 w 4282175"/>
              <a:gd name="connsiteY2" fmla="*/ 0 h 5122807"/>
              <a:gd name="connsiteX3" fmla="*/ 4282175 w 4282175"/>
              <a:gd name="connsiteY3" fmla="*/ 713710 h 5122807"/>
              <a:gd name="connsiteX4" fmla="*/ 4282175 w 4282175"/>
              <a:gd name="connsiteY4" fmla="*/ 4409097 h 5122807"/>
              <a:gd name="connsiteX5" fmla="*/ 3568465 w 4282175"/>
              <a:gd name="connsiteY5" fmla="*/ 5122807 h 5122807"/>
              <a:gd name="connsiteX6" fmla="*/ 713710 w 4282175"/>
              <a:gd name="connsiteY6" fmla="*/ 5122807 h 5122807"/>
              <a:gd name="connsiteX7" fmla="*/ 0 w 4282175"/>
              <a:gd name="connsiteY7" fmla="*/ 4409097 h 5122807"/>
              <a:gd name="connsiteX8" fmla="*/ 0 w 4282175"/>
              <a:gd name="connsiteY8" fmla="*/ 713710 h 5122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82175" h="5122807" fill="none" extrusionOk="0">
                <a:moveTo>
                  <a:pt x="0" y="713710"/>
                </a:moveTo>
                <a:cubicBezTo>
                  <a:pt x="1773" y="367537"/>
                  <a:pt x="353017" y="56187"/>
                  <a:pt x="713710" y="0"/>
                </a:cubicBezTo>
                <a:cubicBezTo>
                  <a:pt x="1467622" y="72427"/>
                  <a:pt x="3172843" y="61419"/>
                  <a:pt x="3568465" y="0"/>
                </a:cubicBezTo>
                <a:cubicBezTo>
                  <a:pt x="3961769" y="-5971"/>
                  <a:pt x="4214299" y="299008"/>
                  <a:pt x="4282175" y="713710"/>
                </a:cubicBezTo>
                <a:cubicBezTo>
                  <a:pt x="4383051" y="1153372"/>
                  <a:pt x="4174862" y="3853076"/>
                  <a:pt x="4282175" y="4409097"/>
                </a:cubicBezTo>
                <a:cubicBezTo>
                  <a:pt x="4291830" y="4754266"/>
                  <a:pt x="3923714" y="5079175"/>
                  <a:pt x="3568465" y="5122807"/>
                </a:cubicBezTo>
                <a:cubicBezTo>
                  <a:pt x="2373684" y="5152634"/>
                  <a:pt x="1921691" y="5043501"/>
                  <a:pt x="713710" y="5122807"/>
                </a:cubicBezTo>
                <a:cubicBezTo>
                  <a:pt x="325788" y="5122101"/>
                  <a:pt x="-69745" y="4817059"/>
                  <a:pt x="0" y="4409097"/>
                </a:cubicBezTo>
                <a:cubicBezTo>
                  <a:pt x="50037" y="2756605"/>
                  <a:pt x="770" y="1711539"/>
                  <a:pt x="0" y="713710"/>
                </a:cubicBezTo>
                <a:close/>
              </a:path>
              <a:path w="4282175" h="5122807" stroke="0" extrusionOk="0">
                <a:moveTo>
                  <a:pt x="0" y="713710"/>
                </a:moveTo>
                <a:cubicBezTo>
                  <a:pt x="51030" y="333449"/>
                  <a:pt x="337106" y="36600"/>
                  <a:pt x="713710" y="0"/>
                </a:cubicBezTo>
                <a:cubicBezTo>
                  <a:pt x="1331908" y="123000"/>
                  <a:pt x="2764106" y="-96860"/>
                  <a:pt x="3568465" y="0"/>
                </a:cubicBezTo>
                <a:cubicBezTo>
                  <a:pt x="3940191" y="-17106"/>
                  <a:pt x="4303926" y="275688"/>
                  <a:pt x="4282175" y="713710"/>
                </a:cubicBezTo>
                <a:cubicBezTo>
                  <a:pt x="4285348" y="1461733"/>
                  <a:pt x="4376442" y="3009604"/>
                  <a:pt x="4282175" y="4409097"/>
                </a:cubicBezTo>
                <a:cubicBezTo>
                  <a:pt x="4247204" y="4815937"/>
                  <a:pt x="3885566" y="5110194"/>
                  <a:pt x="3568465" y="5122807"/>
                </a:cubicBezTo>
                <a:cubicBezTo>
                  <a:pt x="2549619" y="4962100"/>
                  <a:pt x="1338749" y="5162474"/>
                  <a:pt x="713710" y="5122807"/>
                </a:cubicBezTo>
                <a:cubicBezTo>
                  <a:pt x="266405" y="5112075"/>
                  <a:pt x="-13741" y="4797043"/>
                  <a:pt x="0" y="4409097"/>
                </a:cubicBezTo>
                <a:cubicBezTo>
                  <a:pt x="32216" y="3465442"/>
                  <a:pt x="57206" y="1859027"/>
                  <a:pt x="0" y="713710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A795277-B8E9-409A-89B6-27E229FD65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95" b="51173"/>
          <a:stretch/>
        </p:blipFill>
        <p:spPr>
          <a:xfrm>
            <a:off x="6360499" y="1917235"/>
            <a:ext cx="2652704" cy="364808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099DCE1-26AE-4003-9F4E-902D9563A1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95" b="49785"/>
          <a:stretch/>
        </p:blipFill>
        <p:spPr>
          <a:xfrm>
            <a:off x="6005629" y="1803555"/>
            <a:ext cx="2740181" cy="387544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7003E71-A86B-4B12-BFB5-B204A71140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5" t="2756" r="33070" b="50689"/>
          <a:stretch/>
        </p:blipFill>
        <p:spPr>
          <a:xfrm>
            <a:off x="6427428" y="2016351"/>
            <a:ext cx="2393873" cy="358293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E668556-E0D1-4C42-A291-9024E5FE9A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5" r="49822"/>
          <a:stretch/>
        </p:blipFill>
        <p:spPr>
          <a:xfrm>
            <a:off x="5066364" y="2335206"/>
            <a:ext cx="3802946" cy="377321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29316FC-D884-46BF-A727-291C53D0E1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49" r="54664"/>
          <a:stretch/>
        </p:blipFill>
        <p:spPr>
          <a:xfrm>
            <a:off x="5629915" y="1537929"/>
            <a:ext cx="3848627" cy="495614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2C5B68C-9E98-40A2-8D25-1F1B0A9283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00" b="55695"/>
          <a:stretch/>
        </p:blipFill>
        <p:spPr>
          <a:xfrm>
            <a:off x="6005680" y="1201795"/>
            <a:ext cx="3306201" cy="418052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AA5C133-558F-42B9-8A1F-0E167C9E34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6" t="46806"/>
          <a:stretch/>
        </p:blipFill>
        <p:spPr>
          <a:xfrm>
            <a:off x="5368129" y="1563286"/>
            <a:ext cx="4267622" cy="510718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19203889-106E-435E-95DC-17DD790D7C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3" t="-1629" r="37044" b="67934"/>
          <a:stretch/>
        </p:blipFill>
        <p:spPr>
          <a:xfrm>
            <a:off x="6352090" y="1204861"/>
            <a:ext cx="2393873" cy="3108126"/>
          </a:xfrm>
          <a:prstGeom prst="rect">
            <a:avLst/>
          </a:prstGeom>
        </p:spPr>
      </p:pic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35BA4222-6E41-4F15-875B-53CD64C18479}"/>
              </a:ext>
            </a:extLst>
          </p:cNvPr>
          <p:cNvSpPr/>
          <p:nvPr/>
        </p:nvSpPr>
        <p:spPr>
          <a:xfrm>
            <a:off x="213660" y="332166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E39DC71-4702-4C43-BFB3-133801982E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5" r="49822"/>
          <a:stretch/>
        </p:blipFill>
        <p:spPr>
          <a:xfrm>
            <a:off x="1105651" y="1888668"/>
            <a:ext cx="1353085" cy="134250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E739EC4-A890-4F7F-BB02-EDDC74F4BF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95" b="51173"/>
          <a:stretch/>
        </p:blipFill>
        <p:spPr>
          <a:xfrm>
            <a:off x="458583" y="379979"/>
            <a:ext cx="957428" cy="131668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E3A9B83-6369-4BDE-888F-67213A29E1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5" t="2756" r="33070" b="50689"/>
          <a:stretch/>
        </p:blipFill>
        <p:spPr>
          <a:xfrm>
            <a:off x="490174" y="1787093"/>
            <a:ext cx="838774" cy="125540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BC32695-8C29-4E49-B23B-2DC53FD131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95" b="49785"/>
          <a:stretch/>
        </p:blipFill>
        <p:spPr>
          <a:xfrm>
            <a:off x="1424331" y="386130"/>
            <a:ext cx="957427" cy="135409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AE17A13-A416-4188-B26C-D3481974FB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3" t="-1629" r="37044" b="67934"/>
          <a:stretch/>
        </p:blipFill>
        <p:spPr>
          <a:xfrm>
            <a:off x="1612577" y="5212388"/>
            <a:ext cx="853767" cy="110850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D55B608-6466-4890-BB71-75DD3ABB4A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00" b="55695"/>
          <a:stretch/>
        </p:blipFill>
        <p:spPr>
          <a:xfrm>
            <a:off x="342747" y="3736270"/>
            <a:ext cx="1073264" cy="12817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1419BC8-7968-4BCE-8C00-7BF33991A5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6" t="46806"/>
          <a:stretch/>
        </p:blipFill>
        <p:spPr>
          <a:xfrm>
            <a:off x="48480" y="5203696"/>
            <a:ext cx="1386662" cy="153884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E855C1E-4D73-4556-A6D3-C9D62C8EE2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49" r="54664"/>
          <a:stretch/>
        </p:blipFill>
        <p:spPr>
          <a:xfrm>
            <a:off x="1344134" y="3807817"/>
            <a:ext cx="1311508" cy="152024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B1B919-19F7-4C5C-AC91-7F3307C09D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649214">
            <a:off x="-3757580" y="6770402"/>
            <a:ext cx="384533" cy="38453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8F789E8D-C97E-4942-B7FB-318C92739E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-3731959" y="7523369"/>
            <a:ext cx="397085" cy="39708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0CC1C3F-A09F-499E-9241-0B2F88A44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-3737995" y="8241773"/>
            <a:ext cx="393931" cy="39393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87A2A7E9-E155-4781-A2ED-FEAD14174F3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1" t="4031" r="8229" b="79298"/>
          <a:stretch/>
        </p:blipFill>
        <p:spPr>
          <a:xfrm>
            <a:off x="2923660" y="1269359"/>
            <a:ext cx="933015" cy="217672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37889FA-B0DB-4488-A64A-4D3DC2F268D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13" r="51529" b="14201"/>
          <a:stretch/>
        </p:blipFill>
        <p:spPr>
          <a:xfrm>
            <a:off x="3867020" y="1156559"/>
            <a:ext cx="1311436" cy="43523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AB60253A-2F4E-45B7-871F-1B9BA352332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0" t="72289" b="12259"/>
          <a:stretch/>
        </p:blipFill>
        <p:spPr>
          <a:xfrm>
            <a:off x="3977954" y="727586"/>
            <a:ext cx="1350400" cy="24471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6C87BBAD-96C9-4279-8A8C-180508E0B2F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20"/>
          <a:stretch/>
        </p:blipFill>
        <p:spPr>
          <a:xfrm>
            <a:off x="2722130" y="543327"/>
            <a:ext cx="1311437" cy="551623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F65F1B02-19E1-4409-9642-D4583DDDF16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20"/>
          <a:stretch/>
        </p:blipFill>
        <p:spPr>
          <a:xfrm>
            <a:off x="6589687" y="3120479"/>
            <a:ext cx="1842918" cy="617042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1E03FB65-3D5B-4E5A-8B1B-D610A068F82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0" t="72289" b="12259"/>
          <a:stretch/>
        </p:blipFill>
        <p:spPr>
          <a:xfrm>
            <a:off x="6602223" y="3205840"/>
            <a:ext cx="2047465" cy="371034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2C750F47-7759-4C3F-9DC0-CCA9CB58421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1" t="4031" r="8229" b="79298"/>
          <a:stretch/>
        </p:blipFill>
        <p:spPr>
          <a:xfrm>
            <a:off x="6806630" y="3170024"/>
            <a:ext cx="1414629" cy="330033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5B4F62E-30D9-4C2E-B842-B9ED1CDDB08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13" r="51529" b="14201"/>
          <a:stretch/>
        </p:blipFill>
        <p:spPr>
          <a:xfrm>
            <a:off x="6419467" y="3059651"/>
            <a:ext cx="1988388" cy="61704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6CCAA1D-43B0-4144-B733-DBD3CA3082E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465" r="14786" b="37650"/>
          <a:stretch/>
        </p:blipFill>
        <p:spPr>
          <a:xfrm>
            <a:off x="2755309" y="4492971"/>
            <a:ext cx="1593076" cy="52067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0B5F1589-433C-4939-8A6D-475D02903FD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330" r="14852" b="49181"/>
          <a:stretch/>
        </p:blipFill>
        <p:spPr>
          <a:xfrm>
            <a:off x="3864920" y="3770113"/>
            <a:ext cx="1591854" cy="788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3646F15-EB65-4F97-9386-69810F38FD3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961" r="25587" b="21234"/>
          <a:stretch/>
        </p:blipFill>
        <p:spPr>
          <a:xfrm>
            <a:off x="3806008" y="4383365"/>
            <a:ext cx="1391158" cy="70812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68B7EEC-2E2C-442A-8D71-E8B123F1DDA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700" b="78699"/>
          <a:stretch/>
        </p:blipFill>
        <p:spPr>
          <a:xfrm>
            <a:off x="2738533" y="3443485"/>
            <a:ext cx="1389049" cy="1018877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BD23BF0A-3650-463F-9C4F-57A4DDC43C4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700" b="78699"/>
          <a:stretch/>
        </p:blipFill>
        <p:spPr>
          <a:xfrm>
            <a:off x="7007812" y="3481493"/>
            <a:ext cx="1006499" cy="73827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CDBC216-8E31-4DDB-B2C9-BE6405CCA2E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" b="396"/>
          <a:stretch/>
        </p:blipFill>
        <p:spPr>
          <a:xfrm>
            <a:off x="4137278" y="5753598"/>
            <a:ext cx="814566" cy="80321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1BADAD0-5E47-44D2-AA7F-608F624F1AC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" t="14029" r="51998" b="68900"/>
          <a:stretch/>
        </p:blipFill>
        <p:spPr>
          <a:xfrm>
            <a:off x="4100653" y="2548683"/>
            <a:ext cx="998126" cy="398505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CD2C1F7-654C-4299-9967-38E1A06503E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6" t="13747" r="7850" b="66758"/>
          <a:stretch/>
        </p:blipFill>
        <p:spPr>
          <a:xfrm>
            <a:off x="2999988" y="1930380"/>
            <a:ext cx="974725" cy="455137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E40E830D-417C-4DEC-A7B4-85832B323AE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7" t="43640" r="6609" b="41417"/>
          <a:stretch/>
        </p:blipFill>
        <p:spPr>
          <a:xfrm>
            <a:off x="3030173" y="2583606"/>
            <a:ext cx="974726" cy="348818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700A5D30-BDEE-45E8-BE60-19FD37E5720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2" t="73581" r="6921" b="9270"/>
          <a:stretch/>
        </p:blipFill>
        <p:spPr>
          <a:xfrm>
            <a:off x="4125596" y="1967008"/>
            <a:ext cx="987386" cy="400355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AA6BEBC1-2888-4D97-86F8-AFF025A362F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6" t="13747" r="7850" b="66758"/>
          <a:stretch/>
        </p:blipFill>
        <p:spPr>
          <a:xfrm>
            <a:off x="6801060" y="3317244"/>
            <a:ext cx="1414629" cy="66054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D8E7288D-2665-4C74-BE45-77C3E32A7FA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2" t="73581" r="6921" b="9270"/>
          <a:stretch/>
        </p:blipFill>
        <p:spPr>
          <a:xfrm>
            <a:off x="6657215" y="3329970"/>
            <a:ext cx="1767047" cy="716484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FE7CACF5-37C1-46F9-9E14-028AB9154D2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7" t="43640" r="6609" b="41417"/>
          <a:stretch/>
        </p:blipFill>
        <p:spPr>
          <a:xfrm>
            <a:off x="6721336" y="3310442"/>
            <a:ext cx="1645631" cy="588910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6CAA4E10-1821-4F7D-94DE-717E4E95D49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" t="14029" r="51998" b="68900"/>
          <a:stretch/>
        </p:blipFill>
        <p:spPr>
          <a:xfrm>
            <a:off x="6723264" y="3316103"/>
            <a:ext cx="1645631" cy="657023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CC41A0CD-44C1-4D23-8421-69B68BB747E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1" b="17071"/>
          <a:stretch/>
        </p:blipFill>
        <p:spPr>
          <a:xfrm>
            <a:off x="4117960" y="5381514"/>
            <a:ext cx="963511" cy="428176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FD8D1A2F-DFFA-4C6D-8358-A299432A53E7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1" b="13891"/>
          <a:stretch/>
        </p:blipFill>
        <p:spPr>
          <a:xfrm>
            <a:off x="2878413" y="5973083"/>
            <a:ext cx="1093586" cy="454716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A5DA11C9-203B-41B5-BA14-27CE4506BDB4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5" r="7585"/>
          <a:stretch/>
        </p:blipFill>
        <p:spPr>
          <a:xfrm>
            <a:off x="2878413" y="5241759"/>
            <a:ext cx="1058153" cy="625291"/>
          </a:xfrm>
          <a:prstGeom prst="rect">
            <a:avLst/>
          </a:prstGeom>
        </p:spPr>
      </p:pic>
      <p:pic>
        <p:nvPicPr>
          <p:cNvPr id="63" name="Picture 2_1">
            <a:extLst>
              <a:ext uri="{FF2B5EF4-FFF2-40B4-BE49-F238E27FC236}">
                <a16:creationId xmlns:a16="http://schemas.microsoft.com/office/drawing/2014/main" id="{7973BF46-00E4-4E37-B052-6971B70DE4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61" t="37788" r="58087" b="36068"/>
          <a:stretch/>
        </p:blipFill>
        <p:spPr bwMode="auto">
          <a:xfrm>
            <a:off x="11239790" y="7723488"/>
            <a:ext cx="397084" cy="39393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_2">
            <a:extLst>
              <a:ext uri="{FF2B5EF4-FFF2-40B4-BE49-F238E27FC236}">
                <a16:creationId xmlns:a16="http://schemas.microsoft.com/office/drawing/2014/main" id="{F6892603-7DDC-44E2-BDA2-1C0AC1CDB5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61" t="37788" r="58087" b="36068"/>
          <a:stretch/>
        </p:blipFill>
        <p:spPr bwMode="auto">
          <a:xfrm>
            <a:off x="11278230" y="8480403"/>
            <a:ext cx="397084" cy="39393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_3">
            <a:extLst>
              <a:ext uri="{FF2B5EF4-FFF2-40B4-BE49-F238E27FC236}">
                <a16:creationId xmlns:a16="http://schemas.microsoft.com/office/drawing/2014/main" id="{F197034D-7781-4AF5-A7E2-40AD80B9F3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61" t="37788" r="58087" b="36068"/>
          <a:stretch/>
        </p:blipFill>
        <p:spPr bwMode="auto">
          <a:xfrm>
            <a:off x="11278230" y="9144236"/>
            <a:ext cx="397084" cy="39393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FDE3DA89-09ED-4D1F-83D4-01EAE82FF16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330" r="14852" b="49181"/>
          <a:stretch/>
        </p:blipFill>
        <p:spPr>
          <a:xfrm>
            <a:off x="6906853" y="3656197"/>
            <a:ext cx="1381203" cy="684354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D442F067-82ED-491D-B866-74F45FDA840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465" r="14786" b="37650"/>
          <a:stretch/>
        </p:blipFill>
        <p:spPr>
          <a:xfrm>
            <a:off x="6901527" y="3714820"/>
            <a:ext cx="1382265" cy="451772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1451B04F-F9E1-4A3D-916D-375B071E63A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961" r="25587" b="21234"/>
          <a:stretch/>
        </p:blipFill>
        <p:spPr>
          <a:xfrm>
            <a:off x="6906700" y="3686607"/>
            <a:ext cx="1207066" cy="614415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078525D1-7385-4B36-A3F6-34C141877861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2" b="4782"/>
          <a:stretch/>
        </p:blipFill>
        <p:spPr>
          <a:xfrm>
            <a:off x="7168047" y="4085101"/>
            <a:ext cx="783350" cy="590018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3EC5AAEC-5959-4891-AFB6-727EA1EC138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1" b="17071"/>
          <a:stretch/>
        </p:blipFill>
        <p:spPr>
          <a:xfrm>
            <a:off x="7202576" y="4223677"/>
            <a:ext cx="780329" cy="286924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463B4ADB-9950-4B96-842A-3ACF5CF22AEA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30" r="8930"/>
          <a:stretch/>
        </p:blipFill>
        <p:spPr>
          <a:xfrm>
            <a:off x="7233330" y="4143207"/>
            <a:ext cx="612070" cy="37353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CF00DFEB-1D58-4D0E-96AA-BD6510AC168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" b="1575"/>
          <a:stretch/>
        </p:blipFill>
        <p:spPr>
          <a:xfrm>
            <a:off x="7299884" y="4063723"/>
            <a:ext cx="516262" cy="577370"/>
          </a:xfrm>
          <a:prstGeom prst="rect">
            <a:avLst/>
          </a:prstGeom>
        </p:spPr>
      </p:pic>
      <p:pic>
        <p:nvPicPr>
          <p:cNvPr id="218" name="Picture 217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751154" y="3929233"/>
            <a:ext cx="2066924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65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1469E39-FA79-4374-BB15-574B47EDCDB7}"/>
</file>

<file path=customXml/itemProps2.xml><?xml version="1.0" encoding="utf-8"?>
<ds:datastoreItem xmlns:ds="http://schemas.openxmlformats.org/officeDocument/2006/customXml" ds:itemID="{E593B436-ACF8-4B7A-B932-A03AEDAF7395}"/>
</file>

<file path=customXml/itemProps3.xml><?xml version="1.0" encoding="utf-8"?>
<ds:datastoreItem xmlns:ds="http://schemas.openxmlformats.org/officeDocument/2006/customXml" ds:itemID="{415C1E48-0B19-407B-A773-39E2B7C9A5C2}"/>
</file>

<file path=docProps/app.xml><?xml version="1.0" encoding="utf-8"?>
<Properties xmlns="http://schemas.openxmlformats.org/officeDocument/2006/extended-properties" xmlns:vt="http://schemas.openxmlformats.org/officeDocument/2006/docPropsVTypes">
  <TotalTime>1417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 Сапранкова</cp:lastModifiedBy>
  <cp:revision>32</cp:revision>
  <dcterms:created xsi:type="dcterms:W3CDTF">2025-07-23T06:47:52Z</dcterms:created>
  <dcterms:modified xsi:type="dcterms:W3CDTF">2025-07-25T10:22:42Z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