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Олександра Кириченко" initials="ОК" lastIdx="1" clrIdx="0">
    <p:extLst>
      <p:ext uri="{19B8F6BF-5375-455C-9EA6-DF929625EA0E}">
        <p15:presenceInfo xmlns:p15="http://schemas.microsoft.com/office/powerpoint/2012/main" userId="5b179df8436039c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166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commentAuthors" Target="commentAuthors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160A98-1EB4-4B4E-9426-5EAB76DD9817}" type="datetimeFigureOut">
              <a:rPr lang="uk-UA" smtClean="0"/>
              <a:t>17.11.2024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98ECD5-87BD-4DA8-81C3-D8F9D6E456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6803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98ECD5-87BD-4DA8-81C3-D8F9D6E45639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493299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70D0D8-97A2-4B36-84A2-09FEB5A493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4F87270-B690-410E-BA64-1C00474D01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C2752A5-82FC-48DB-B527-EE9E55205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2C82-5BC2-4B71-AE32-EA5A3AD36BB9}" type="datetimeFigureOut">
              <a:rPr lang="uk-UA" smtClean="0"/>
              <a:t>17.11.2024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F68A284-3365-40DF-9340-2FECAD8EC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CA8F74-5E09-427D-9189-5AD6DC6E1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D9F4-BF67-4D8C-841A-364B3CB57FD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1811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57AE32-75C1-4CA6-A048-5CD3CA793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C2E599A-1845-440B-9564-357C5486B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0F8E1FB-41F2-4FE6-B84C-D5571A333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2C82-5BC2-4B71-AE32-EA5A3AD36BB9}" type="datetimeFigureOut">
              <a:rPr lang="uk-UA" smtClean="0"/>
              <a:t>17.11.2024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D1C28D9-CBC0-4516-988C-EDB9587A7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0C44F90-AAF9-4CF2-A012-220773763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D9F4-BF67-4D8C-841A-364B3CB57FD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36212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F8000DB-2D60-40DA-B7FC-80963DD24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88BE146-61B0-4840-BC5C-289005879C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8689AE1-F22A-47E2-81BC-378935314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2C82-5BC2-4B71-AE32-EA5A3AD36BB9}" type="datetimeFigureOut">
              <a:rPr lang="uk-UA" smtClean="0"/>
              <a:t>17.11.2024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0B0539C-2BC9-442E-801D-8CB5A4D6D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D8A1F4F-1AA2-4051-9A6A-19E9D61B0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D9F4-BF67-4D8C-841A-364B3CB57FD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5040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3CB3C-1F5F-47C6-8D71-0D9985526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E976744-FF79-4214-900B-A7FC1AB07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6C22871-2B4E-4784-AC27-BE086EEB1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2C82-5BC2-4B71-AE32-EA5A3AD36BB9}" type="datetimeFigureOut">
              <a:rPr lang="uk-UA" smtClean="0"/>
              <a:t>17.11.2024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723FF3D-1469-4088-8468-47628311F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2022A71-AFEE-4819-845F-85CA8DDBD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D9F4-BF67-4D8C-841A-364B3CB57FD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4782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BB2D36-7AF5-4AD1-9D60-900D58AC6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C426E18-AE57-4C3C-A844-0C9B03C81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3A7359D-2A48-4FD4-89A7-39E126470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2C82-5BC2-4B71-AE32-EA5A3AD36BB9}" type="datetimeFigureOut">
              <a:rPr lang="uk-UA" smtClean="0"/>
              <a:t>17.11.2024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1106D10-5F94-45EC-9BB5-06C73390B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6F5E896-60C7-496E-828B-BF5DB7E18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D9F4-BF67-4D8C-841A-364B3CB57FD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1743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89FFC-80E7-451F-B366-FE4E07CF0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604FD5E-C03D-4ECB-98A6-507D1CE2DA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21EBC3F-37F8-4EC2-8785-C8767B0EA8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550C36A-77F2-45B9-AAAA-39D8CBDC7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2C82-5BC2-4B71-AE32-EA5A3AD36BB9}" type="datetimeFigureOut">
              <a:rPr lang="uk-UA" smtClean="0"/>
              <a:t>17.11.2024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F09D229-B1F2-4B58-93F6-2F3BE64F1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08145F8-1461-4F8D-897D-0F5C9999A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D9F4-BF67-4D8C-841A-364B3CB57FD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633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766EBF-F0B8-49F4-A5BC-9EBBCA035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0A18890-26B1-4F8D-8045-0539DA011D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799EF98-7A65-46FE-80F6-8F2ABD77AF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EC5C4AD9-65AE-47E1-B11E-9142B6DD43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A5F6471-06A7-4076-B149-045686A9A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0E5E5A4D-7CD7-487E-9372-99F97FDC4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2C82-5BC2-4B71-AE32-EA5A3AD36BB9}" type="datetimeFigureOut">
              <a:rPr lang="uk-UA" smtClean="0"/>
              <a:t>17.11.2024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CB4B9E6-5846-4614-833E-3658F19A7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C73F0A6-42CC-4C3C-9C19-346A67E99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D9F4-BF67-4D8C-841A-364B3CB57FD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2652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F542B-2126-46CC-A954-3CD2DF2AC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B52C847-F35E-4776-B89B-55BC91528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2C82-5BC2-4B71-AE32-EA5A3AD36BB9}" type="datetimeFigureOut">
              <a:rPr lang="uk-UA" smtClean="0"/>
              <a:t>17.11.2024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6FBD2C9-90F5-4911-8616-CE14D5632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210DD17D-6975-4EB9-BE6F-5315403DB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D9F4-BF67-4D8C-841A-364B3CB57FD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6650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1139381F-49FF-43A6-89A1-45AFB3691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2C82-5BC2-4B71-AE32-EA5A3AD36BB9}" type="datetimeFigureOut">
              <a:rPr lang="uk-UA" smtClean="0"/>
              <a:t>17.11.2024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CA4B3C1-0EB1-4CBB-9298-217FA0328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E07831B-DBCF-48D3-B843-BB800E2EF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D9F4-BF67-4D8C-841A-364B3CB57FD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4688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20A959-E9B3-452C-B4C2-A11B93096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FF94AF2-DB48-4DF4-A0C9-010A42976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7040742-097B-496F-9C48-6C66136104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1E22FE9-5D01-406F-9C89-68F88CE63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2C82-5BC2-4B71-AE32-EA5A3AD36BB9}" type="datetimeFigureOut">
              <a:rPr lang="uk-UA" smtClean="0"/>
              <a:t>17.11.2024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C217EE3-471B-476B-8C30-670DB1848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DC4CC9A-75E3-43BE-BEE7-359171677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D9F4-BF67-4D8C-841A-364B3CB57FD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38008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BED1B8-97CD-43E5-AEB2-CA5C2D8D4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315EAB4-AA79-4602-BF71-BADE6C5721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436B59F-DBB7-40DC-9701-904E878C9A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FB54681-93DE-4C81-856F-775BDE81F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2C82-5BC2-4B71-AE32-EA5A3AD36BB9}" type="datetimeFigureOut">
              <a:rPr lang="uk-UA" smtClean="0"/>
              <a:t>17.11.2024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5F2E460-BF05-4E3E-AF63-EB3D1175C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3340340-9432-4BE7-BC3E-FD881FA8C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D9F4-BF67-4D8C-841A-364B3CB57FD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729048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999F25E-99B8-43F9-9D93-21B421600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A9FCA53-95EB-47F0-8775-9011289831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3A6C383-4259-4EB5-A506-05E10C61B3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F2C82-5BC2-4B71-AE32-EA5A3AD36BB9}" type="datetimeFigureOut">
              <a:rPr lang="uk-UA" smtClean="0"/>
              <a:t>17.11.2024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F629585-49AD-47A1-A0E3-6DCE37C51C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3762EB9-70F2-4ECA-BD64-30D83062BE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ED9F4-BF67-4D8C-841A-364B3CB57FD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5867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36B0B44-1E94-4A2F-B92C-B8FEDC9FC0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998" y="-499729"/>
            <a:ext cx="12201998" cy="7400862"/>
          </a:xfrm>
          <a:prstGeom prst="rect">
            <a:avLst/>
          </a:prstGeom>
        </p:spPr>
      </p:pic>
      <p:sp>
        <p:nvSpPr>
          <p:cNvPr id="9" name="Хмара 8">
            <a:extLst>
              <a:ext uri="{FF2B5EF4-FFF2-40B4-BE49-F238E27FC236}">
                <a16:creationId xmlns:a16="http://schemas.microsoft.com/office/drawing/2014/main" id="{CF7A821F-10A0-4FE7-97EF-99F07971202F}"/>
              </a:ext>
            </a:extLst>
          </p:cNvPr>
          <p:cNvSpPr/>
          <p:nvPr/>
        </p:nvSpPr>
        <p:spPr>
          <a:xfrm rot="244361">
            <a:off x="3474561" y="147978"/>
            <a:ext cx="4765163" cy="2761233"/>
          </a:xfrm>
          <a:prstGeom prst="cloud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  <a:effectLst>
            <a:softEdge rad="1397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0EC320E-3894-4734-91FA-0903547DC4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799" y="3314462"/>
            <a:ext cx="1137708" cy="189655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5E600016-4854-4733-971A-3E11CE045F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247" y="3165554"/>
            <a:ext cx="2220918" cy="222091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8E3D331-38E4-490E-B438-633AC8BF2C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059" y="3256156"/>
            <a:ext cx="2408895" cy="240889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6AFE5E01-CC61-43F7-83D8-944C91BB59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13" y="3805406"/>
            <a:ext cx="2718492" cy="2718492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791379BE-4F98-4277-9280-3DC377E67D0F}"/>
              </a:ext>
            </a:extLst>
          </p:cNvPr>
          <p:cNvSpPr/>
          <p:nvPr/>
        </p:nvSpPr>
        <p:spPr>
          <a:xfrm>
            <a:off x="1683710" y="1099973"/>
            <a:ext cx="1983431" cy="1953816"/>
          </a:xfrm>
          <a:prstGeom prst="ellipse">
            <a:avLst/>
          </a:prstGeom>
          <a:solidFill>
            <a:schemeClr val="lt1">
              <a:alpha val="85000"/>
            </a:schemeClr>
          </a:solidFill>
          <a:ln w="57150">
            <a:noFill/>
          </a:ln>
          <a:effectLst>
            <a:softEdge rad="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E1B5F150-3571-46D7-8FA7-E3BFC0F5EE52}"/>
              </a:ext>
            </a:extLst>
          </p:cNvPr>
          <p:cNvSpPr/>
          <p:nvPr/>
        </p:nvSpPr>
        <p:spPr>
          <a:xfrm>
            <a:off x="7874171" y="1101499"/>
            <a:ext cx="2059170" cy="1964173"/>
          </a:xfrm>
          <a:prstGeom prst="ellipse">
            <a:avLst/>
          </a:prstGeom>
          <a:solidFill>
            <a:schemeClr val="lt1">
              <a:alpha val="86000"/>
            </a:schemeClr>
          </a:solidFill>
          <a:ln w="571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27A3D3-2855-4A67-B3B1-0511FBC67773}"/>
              </a:ext>
            </a:extLst>
          </p:cNvPr>
          <p:cNvSpPr txBox="1"/>
          <p:nvPr/>
        </p:nvSpPr>
        <p:spPr>
          <a:xfrm>
            <a:off x="4323097" y="1038154"/>
            <a:ext cx="308289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Ощ-ощ-ощ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мама </a:t>
            </a:r>
          </a:p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варить…</a:t>
            </a:r>
            <a:endParaRPr lang="uk-UA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0551EA7-D607-4291-A6CD-5B8DB980C1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895" y="1232414"/>
            <a:ext cx="1595701" cy="159570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D45FCB9-3C3D-49F7-AFAE-099D42AD09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2016" y="1233894"/>
            <a:ext cx="1699382" cy="169938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A53396A-B13C-4335-B5E4-258F31936B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493079" y="3625844"/>
            <a:ext cx="1328738" cy="1062991"/>
          </a:xfrm>
          <a:prstGeom prst="rect">
            <a:avLst/>
          </a:prstGeom>
        </p:spPr>
      </p:pic>
      <p:grpSp>
        <p:nvGrpSpPr>
          <p:cNvPr id="56" name="Групувати 55">
            <a:extLst>
              <a:ext uri="{FF2B5EF4-FFF2-40B4-BE49-F238E27FC236}">
                <a16:creationId xmlns:a16="http://schemas.microsoft.com/office/drawing/2014/main" id="{E1FDD4D5-5E02-4840-B125-07C6FE5FDE19}"/>
              </a:ext>
            </a:extLst>
          </p:cNvPr>
          <p:cNvGrpSpPr/>
          <p:nvPr/>
        </p:nvGrpSpPr>
        <p:grpSpPr>
          <a:xfrm>
            <a:off x="8117157" y="963511"/>
            <a:ext cx="1741122" cy="2152102"/>
            <a:chOff x="1286404" y="1042909"/>
            <a:chExt cx="1741122" cy="2152102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3FAB9F23-BBDC-40FA-887D-9FA546D6C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6404" y="1042909"/>
              <a:ext cx="1489859" cy="1489859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032622D1-99A4-4003-99F6-B2D224656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9741" y="1817484"/>
              <a:ext cx="967785" cy="967785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532C9391-E084-489B-82AF-1D61B8E06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504" y="2227226"/>
              <a:ext cx="967785" cy="967785"/>
            </a:xfrm>
            <a:prstGeom prst="rect">
              <a:avLst/>
            </a:prstGeom>
          </p:spPr>
        </p:pic>
      </p:grp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8150558C-94FF-4188-8DEA-1E07794E013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577" y="-611"/>
            <a:ext cx="3054400" cy="3054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BF5E682-7DAA-431D-A63D-6BEBE3C0C68E}"/>
              </a:ext>
            </a:extLst>
          </p:cNvPr>
          <p:cNvSpPr txBox="1"/>
          <p:nvPr/>
        </p:nvSpPr>
        <p:spPr>
          <a:xfrm>
            <a:off x="4607715" y="1076157"/>
            <a:ext cx="25582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Ущ-ущ-ущ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</a:p>
          <a:p>
            <a:pPr algn="ctr"/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дереві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uk-UA" sz="2800" dirty="0"/>
          </a:p>
        </p:txBody>
      </p:sp>
      <p:pic>
        <p:nvPicPr>
          <p:cNvPr id="3" name="Рисунок 2" descr="Изображение выглядит как насекомое, вредное насекомое, членистоногие,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E52D4919-4020-08DE-9D1E-25D1A635DA3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869" y="1212742"/>
            <a:ext cx="1646987" cy="16469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3CF3E20-59CE-4C28-AF06-98CCEF1ABBD5}"/>
              </a:ext>
            </a:extLst>
          </p:cNvPr>
          <p:cNvSpPr txBox="1"/>
          <p:nvPr/>
        </p:nvSpPr>
        <p:spPr>
          <a:xfrm>
            <a:off x="4366513" y="1099973"/>
            <a:ext cx="29160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err="1"/>
              <a:t>Ощ-ощ-ощ</a:t>
            </a:r>
            <a:r>
              <a:rPr lang="uk-UA" sz="2800" dirty="0"/>
              <a:t> - іде…</a:t>
            </a:r>
          </a:p>
        </p:txBody>
      </p:sp>
      <p:pic>
        <p:nvPicPr>
          <p:cNvPr id="8" name="Рисунок 7" descr="Изображение выглядит как графическая вставка, рисунок, Графи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48D2143-0318-6659-0756-B36E9F9D967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60" y="1141216"/>
            <a:ext cx="1833351" cy="1833351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FF017D97-7AA6-428C-9410-9DE2856EB57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865" y="1346415"/>
            <a:ext cx="1403911" cy="14039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59041E0-BDBD-4065-AE63-6F6E2C2A0782}"/>
              </a:ext>
            </a:extLst>
          </p:cNvPr>
          <p:cNvSpPr txBox="1"/>
          <p:nvPr/>
        </p:nvSpPr>
        <p:spPr>
          <a:xfrm>
            <a:off x="4581015" y="1076156"/>
            <a:ext cx="26100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Ащ-ащ-ащ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є у </a:t>
            </a:r>
          </a:p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мене…</a:t>
            </a:r>
            <a:endParaRPr lang="uk-UA" sz="2800" dirty="0"/>
          </a:p>
        </p:txBody>
      </p:sp>
      <p:pic>
        <p:nvPicPr>
          <p:cNvPr id="12" name="Рисунок 11" descr="Изображение выглядит как платье, зарисовка, мультфильм, Дизайн костюма&#10;&#10;Автоматически созданное описание">
            <a:extLst>
              <a:ext uri="{FF2B5EF4-FFF2-40B4-BE49-F238E27FC236}">
                <a16:creationId xmlns:a16="http://schemas.microsoft.com/office/drawing/2014/main" id="{F42BB18D-7754-9A64-E727-05D3AAE6651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972" y="1148147"/>
            <a:ext cx="1917525" cy="1917525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13E3CE3-1314-4FCD-9D0C-4D4F15ABEC7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403" y="1288311"/>
            <a:ext cx="1520118" cy="15201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0C4FE94-725A-4151-B816-888586B57A33}"/>
              </a:ext>
            </a:extLst>
          </p:cNvPr>
          <p:cNvSpPr txBox="1"/>
          <p:nvPr/>
        </p:nvSpPr>
        <p:spPr>
          <a:xfrm>
            <a:off x="4355529" y="1096492"/>
            <a:ext cx="30210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Ущ-ущ-ущ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росте </a:t>
            </a:r>
          </a:p>
          <a:p>
            <a:pPr algn="ctr"/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високий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uk-UA" dirty="0"/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33CFFCE2-4A64-409B-9E58-FD5613F1FAB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141" y="1288311"/>
            <a:ext cx="1624121" cy="1624121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цветок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134D7CE5-5ADE-CF42-7692-D38F068F183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182" y="1093263"/>
            <a:ext cx="1840013" cy="1840013"/>
          </a:xfrm>
          <a:prstGeom prst="rect">
            <a:avLst/>
          </a:prstGeom>
        </p:spPr>
      </p:pic>
      <p:pic>
        <p:nvPicPr>
          <p:cNvPr id="207" name="Picture 206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842746" y="3625844"/>
            <a:ext cx="3019425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75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 L 2.08333E-6 0.00023 C 0.00182 0.01273 0.00443 0.0206 2.08333E-6 0.0338 C -0.00091 0.03681 -0.00703 0.0412 -0.00912 0.04398 C -0.01354 0.04907 -0.01784 0.0537 -0.02175 0.05926 C -0.0224 0.06042 -0.02305 0.06204 -0.02409 0.0625 C -0.02604 0.06366 -0.04193 0.06875 -0.04349 0.06968 C -0.04766 0.06875 -0.05196 0.06852 -0.05599 0.06759 C -0.06524 0.06597 -0.05794 0.06597 -0.06159 0.06597 " pathEditMode="relative" rAng="0" ptsTypes="AAAAAAAAA">
                                      <p:cBhvr>
                                        <p:cTn id="6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9" y="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59 0.06597 L -0.06159 0.0662 L -0.02761 0.07755 C -0.02409 0.0787 -0.02057 0.07986 -0.01719 0.08125 C -0.00612 0.08611 -0.01823 0.08241 -0.00586 0.08727 C 0.00338 0.09051 0.00273 0.08981 0.01185 0.09097 C 0.01797 0.09005 0.02409 0.08843 0.0306 0.08796 C 0.03333 0.08796 0.04349 0.09468 0.04401 0.09491 C 0.04492 0.0963 0.04557 0.09792 0.047 0.09884 C 0.04857 0.09977 0.05039 0.09977 0.05221 0.09977 C 0.05807 0.09977 0.06406 0.09907 0.06979 0.09884 C 0.07916 0.1 0.07552 0.09884 0.08138 0.10093 " pathEditMode="relative" rAng="0" ptsTypes="AAAAAAAAAAAA">
                                      <p:cBhvr>
                                        <p:cTn id="9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48" y="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617 0.0956 L 0.07617 0.09583 C 0.07799 0.09907 0.07943 0.10324 0.08151 0.10648 C 0.08854 0.11806 0.08646 0.10972 0.09206 0.12222 C 0.0931 0.12454 0.09401 0.12731 0.09466 0.13009 C 0.09609 0.13519 0.09831 0.1456 0.09831 0.14583 C 0.09739 0.15625 0.09844 0.16782 0.09557 0.17708 C 0.09362 0.18333 0.08854 0.18449 0.08502 0.18796 C 0.08242 0.19074 0.07969 0.19329 0.07708 0.19583 C 0.075 0.19792 0.07318 0.20116 0.07083 0.20208 C 0.06849 0.20324 0.06614 0.20394 0.0638 0.20532 C 0.06107 0.20694 0.05872 0.21088 0.05586 0.21157 C 0.04427 0.21458 0.03229 0.21458 0.02057 0.2162 C 0.01263 0.21528 0.00403 0.21898 -0.00326 0.21319 C -0.01146 0.20625 -0.02005 0.20069 -0.028 0.19282 C -0.03321 0.1875 -0.0362 0.1838 -0.04206 0.18009 C -0.0444 0.1787 -0.04675 0.17778 -0.04909 0.17708 C -0.05873 0.17431 -0.06524 0.17361 -0.07474 0.17245 C -0.08555 0.17292 -0.09649 0.17245 -0.10742 0.17384 C -0.10899 0.17407 -0.11029 0.17616 -0.11172 0.17708 C -0.11823 0.18032 -0.12474 0.18333 -0.13125 0.18657 L -0.15495 0.18495 " pathEditMode="relative" rAng="0" ptsTypes="AAAAAAAAAAAAAAAAAAAAAA">
                                      <p:cBhvr>
                                        <p:cTn id="13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56" y="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792 0.18171 L -0.14792 0.18194 C -0.14818 0.18356 -0.14922 0.20162 -0.15235 0.20671 C -0.15404 0.20926 -0.15586 0.21088 -0.15768 0.21296 C -0.16263 0.22616 -0.1569 0.21296 -0.17448 0.22546 C -0.17591 0.22662 -0.17748 0.22731 -0.17891 0.2287 C -0.1819 0.23148 -0.18438 0.23681 -0.18763 0.23819 C -0.1961 0.2412 -0.20469 0.24028 -0.21328 0.2412 C -0.22292 0.23912 -0.22292 0.23819 -0.23529 0.2412 C -0.25664 0.2463 -0.24076 0.24583 -0.24935 0.24583 " pathEditMode="relative" rAng="0" ptsTypes="AAAAAAAAAA">
                                      <p:cBhvr>
                                        <p:cTn id="17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8" y="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935 0.24583 L -0.24935 0.24606 C -0.24701 0.25069 -0.24505 0.25579 -0.24232 0.25995 C -0.24141 0.26134 -0.23998 0.26181 -0.2388 0.2625 C -0.23477 0.26505 -0.23073 0.26806 -0.22643 0.27014 C -0.22318 0.27176 -0.21537 0.27315 -0.21146 0.27407 C -0.20209 0.27315 -0.19258 0.27292 -0.18321 0.27153 C -0.17982 0.27106 -0.17266 0.26782 -0.16914 0.26644 C -0.14974 0.26736 -0.13021 0.26759 -0.11081 0.26875 C -0.10534 0.26921 -0.09753 0.2713 -0.09232 0.27546 C -0.09011 0.27708 -0.08854 0.28056 -0.0862 0.28194 C -0.08307 0.28333 -0.07969 0.28264 -0.07643 0.28333 C -0.07227 0.28125 -0.0681 0.27986 -0.06406 0.27801 C -0.06133 0.27662 -0.05886 0.27407 -0.05612 0.27292 C -0.05326 0.27153 -0.05026 0.27106 -0.04727 0.27014 C -0.02761 0.2463 -0.04453 0.26435 -0.0306 0.25347 C -0.02227 0.24722 -0.02331 0.24468 -0.01289 0.24074 C -0.0086 0.23912 -0.00404 0.23912 0.00039 0.23796 C 0.00273 0.23657 0.00482 0.23356 0.00742 0.23287 C 0.01094 0.23241 0.01445 0.23426 0.01797 0.23426 C 0.01888 0.23426 0.01966 0.2331 0.02057 0.23287 C 0.02174 0.23287 0.02291 0.23287 0.02422 0.23287 " pathEditMode="relative" rAng="0" ptsTypes="AAAAAAAAAAAAAAAAAAAAAA">
                                      <p:cBhvr>
                                        <p:cTn id="19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2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7" grpId="1"/>
      <p:bldP spid="15" grpId="0"/>
      <p:bldP spid="15" grpId="1"/>
      <p:bldP spid="16" grpId="0"/>
      <p:bldP spid="16" grpId="1"/>
      <p:bldP spid="17" grpId="0"/>
      <p:bldP spid="17" grpId="1"/>
      <p:bldP spid="19" grpId="0"/>
      <p:bldP spid="19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22</Words>
  <Application>Microsoft Office PowerPoint</Application>
  <PresentationFormat>Широкоэкранный</PresentationFormat>
  <Paragraphs>10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17</cp:revision>
  <dcterms:created xsi:type="dcterms:W3CDTF">2024-08-12T20:00:43Z</dcterms:created>
  <dcterms:modified xsi:type="dcterms:W3CDTF">2024-11-17T16:47:27Z</dcterms:modified>
</cp:coreProperties>
</file>