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9477" y="2489126"/>
            <a:ext cx="229552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