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>
            <a:fillRect/>
          </a:stretch>
        </p:blipFill>
        <p:spPr>
          <a:xfrm>
            <a:off x="0" y="-85060"/>
            <a:ext cx="12192000" cy="694305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23" y="1768216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>
            <a:fillRect/>
          </a:stretch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844">
            <a:off x="5838757" y="3928562"/>
            <a:ext cx="596045" cy="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714">
            <a:off x="2853952" y="3312073"/>
            <a:ext cx="876832" cy="751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0">
            <a:off x="9447983" y="2549248"/>
            <a:ext cx="808037" cy="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3607879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6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7">
            <a:off x="7081123" y="1362305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>
            <a:fillRect/>
          </a:stretch>
        </p:blipFill>
        <p:spPr>
          <a:xfrm>
            <a:off x="3226978" y="2748618"/>
            <a:ext cx="1350818" cy="1421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>
            <a:fillRect/>
          </a:stretch>
        </p:blipFill>
        <p:spPr>
          <a:xfrm>
            <a:off x="3084499" y="4544231"/>
            <a:ext cx="1692863" cy="3661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863" y="1220332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  <p:pic>
        <p:nvPicPr>
          <p:cNvPr id="6155" name="Picture 61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8286" y="615741"/>
            <a:ext cx="2066924" cy="302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7B4EA-09AD-4E92-AB9B-949AF2A6BCFF}"/>
</file>

<file path=customXml/itemProps2.xml><?xml version="1.0" encoding="utf-8"?>
<ds:datastoreItem xmlns:ds="http://schemas.openxmlformats.org/officeDocument/2006/customXml" ds:itemID="{CFFCF86C-2269-444D-92D3-F890461D291E}"/>
</file>

<file path=customXml/itemProps3.xml><?xml version="1.0" encoding="utf-8"?>
<ds:datastoreItem xmlns:ds="http://schemas.openxmlformats.org/officeDocument/2006/customXml" ds:itemID="{1BC8BB71-A0BE-44BC-AE8C-78B17AF712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40</cp:revision>
  <dcterms:created xsi:type="dcterms:W3CDTF">2024-02-24T21:38:00Z</dcterms:created>
  <dcterms:modified xsi:type="dcterms:W3CDTF">2024-11-01T08:58:10Z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04FDD4AA5F1A4DE089573BB9B288F927_12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