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2"/>
    <p:restoredTop sz="94675"/>
  </p:normalViewPr>
  <p:slideViewPr>
    <p:cSldViewPr snapToGrid="0" showGuides="1">
      <p:cViewPr>
        <p:scale>
          <a:sx n="100" d="100"/>
          <a:sy n="100" d="100"/>
        </p:scale>
        <p:origin x="876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67D8C4-4A5B-D871-ED0F-3207DA938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4796D93-2C99-DF94-BB91-C7F13FA3D5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7F09D0-6F4F-15C8-DF24-00EFBB0FF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19AE-4B4D-422A-A4F4-095680E678B1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5167E7F-A2E3-8D59-FBBD-383A6A6ED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1D392C-A7FE-9F33-E199-4DCC9701BF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9DE65-FBD0-499B-8803-4D13E7287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76974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ACA1E6-8732-D7E3-8317-8E600D55B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7A1A833-36C8-B228-4F4B-CD4FA5D69E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D912BB-64AA-9E5F-EAC1-BA4830C9DC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19AE-4B4D-422A-A4F4-095680E678B1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4E0E4D-C580-E222-E0B8-E85793B2C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A73F3F-D5DB-E828-BEF2-0ED55A996E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9DE65-FBD0-499B-8803-4D13E7287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906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0EE48F5-44A5-600A-26FE-D97E9560AB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8F48BF4-329D-4613-F41F-957086134B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0C7306-0807-D44A-3E1B-CB12383A14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19AE-4B4D-422A-A4F4-095680E678B1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4F3B7AC-90C6-BA04-6BE1-58D9A980E7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C9474EE-09DD-9787-B33B-12C8DFE1F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9DE65-FBD0-499B-8803-4D13E7287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8768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2E2FF4-47E1-A4B4-4657-82F6C9AD6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72E8C7-74F9-EF02-FFD1-A1A7CEF01F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F417E46-B056-B62F-8096-3056B7F89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19AE-4B4D-422A-A4F4-095680E678B1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FA8B1F-EDCC-E0AA-3897-42D450BA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8AA2BC-7519-DD2C-FA27-744EAAD50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9DE65-FBD0-499B-8803-4D13E7287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5001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0577F9-7CEB-50CD-552A-18F67095E7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1E92651-A9DA-0640-4AAF-829C8E61C0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CC30F5-296D-4C2A-D768-E136EBAEE0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19AE-4B4D-422A-A4F4-095680E678B1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42B1ED1-44E0-82C3-9DAC-102BE129F3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E3B326-D2D3-65D3-230F-5155EEEF2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9DE65-FBD0-499B-8803-4D13E7287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069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2CEF2A-0E56-11F7-8A5B-2944A1B02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FED729-B515-15B0-318F-0720AF0FB4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F6FCEC0-AF00-0A09-5B18-D75C508F8D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ABE551A-9B95-6056-DA58-F61F0A975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19AE-4B4D-422A-A4F4-095680E678B1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E15128-3572-AFFE-A9E1-65B93CDF5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58B1B1-173F-D57F-7D6E-F9F01B3DD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9DE65-FBD0-499B-8803-4D13E7287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7255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EC8A23-696C-A2FF-FA04-8DC2062C38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5EAC28D-D4E1-CEC0-1CF2-5C98BEA55B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03F4C21-1D86-6E37-6218-AA08E15324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C85E1BD-026C-6CC1-F270-5E90C2CF99E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D8CFC49-4A30-D228-E25D-0B96086575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4B2C8A5-B4BC-288D-EAD6-A94878F44E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19AE-4B4D-422A-A4F4-095680E678B1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5B29A59-D77B-B762-D243-748672C3B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BB029F2-806F-A67A-7C30-57CA10A14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9DE65-FBD0-499B-8803-4D13E7287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9251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AE1F10-DB73-49A6-296F-A02D59721B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B85AECD-C08E-08F7-C3A3-0D7AD5364D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19AE-4B4D-422A-A4F4-095680E678B1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5A6FE83-2FDD-99BB-025D-ED44F1CE7E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C46A5EE-D027-75B8-4022-419DEFFF0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9DE65-FBD0-499B-8803-4D13E7287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975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CFC7419-8842-79E8-25B7-DC67BD77EA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19AE-4B4D-422A-A4F4-095680E678B1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362BA2B-2D49-DB15-C1AF-E6519ECD6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8C90685-1092-CEB5-8EDE-6E1985849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9DE65-FBD0-499B-8803-4D13E7287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17950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29D468-4E01-E4CD-BFAE-504070087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ABA61B9-7887-F7C7-9414-2CC22A67FF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EB38A91-A0FD-7970-58CD-FCFC4E66BB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63964BF-6071-ED53-A655-A293F8DA9D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19AE-4B4D-422A-A4F4-095680E678B1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B2971BD-5F70-2142-25AD-1D9833FDD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DC6C1EF-A5E9-4EAD-5713-39AA83541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9DE65-FBD0-499B-8803-4D13E7287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20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CA3EA6-4505-44C7-A211-EFA49B416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E18AA3C-CE0C-9AA1-EA3A-B8B30203F5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94ED2AD-72DD-3136-0EFD-097E3894B8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FA475F4-C5BD-A277-F059-273023C4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619AE-4B4D-422A-A4F4-095680E678B1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A6C9C2B-DD00-CBCB-B49B-0062E030CA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D679139-4FBD-FF3E-2DFF-0AE085572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9DE65-FBD0-499B-8803-4D13E7287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805114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F79777-0123-F19E-F45A-B7F493EC0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FA9DF6-3946-F5E1-516F-969327F33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38385C-746C-DBB5-08B6-6644AA3EB5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C619AE-4B4D-422A-A4F4-095680E678B1}" type="datetimeFigureOut">
              <a:rPr lang="ru-RU" smtClean="0"/>
              <a:t>22.11.2024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A41B80-D2FA-1321-AD2E-50184ADEDB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110964-2B23-DEF3-05DE-B022FBC9CB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9DE65-FBD0-499B-8803-4D13E728720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962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BD3E2CF-009A-B440-0B5D-5E4974B665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86F5F90A-1D81-E4D9-C47D-49CA224FDE39}"/>
              </a:ext>
            </a:extLst>
          </p:cNvPr>
          <p:cNvGrpSpPr/>
          <p:nvPr/>
        </p:nvGrpSpPr>
        <p:grpSpPr>
          <a:xfrm>
            <a:off x="7406736" y="110730"/>
            <a:ext cx="4654386" cy="6638667"/>
            <a:chOff x="4079709" y="798493"/>
            <a:chExt cx="4032582" cy="4362085"/>
          </a:xfrm>
        </p:grpSpPr>
        <p:sp>
          <p:nvSpPr>
            <p:cNvPr id="4" name="Прямоугольник: загнутый угол 3">
              <a:extLst>
                <a:ext uri="{FF2B5EF4-FFF2-40B4-BE49-F238E27FC236}">
                  <a16:creationId xmlns:a16="http://schemas.microsoft.com/office/drawing/2014/main" id="{4C35A8F5-696A-9382-23A4-8BFE9B116517}"/>
                </a:ext>
              </a:extLst>
            </p:cNvPr>
            <p:cNvSpPr/>
            <p:nvPr/>
          </p:nvSpPr>
          <p:spPr>
            <a:xfrm>
              <a:off x="4079709" y="1031369"/>
              <a:ext cx="4032582" cy="4129209"/>
            </a:xfrm>
            <a:custGeom>
              <a:avLst/>
              <a:gdLst>
                <a:gd name="connsiteX0" fmla="*/ 0 w 4032582"/>
                <a:gd name="connsiteY0" fmla="*/ 0 h 4129209"/>
                <a:gd name="connsiteX1" fmla="*/ 631771 w 4032582"/>
                <a:gd name="connsiteY1" fmla="*/ 0 h 4129209"/>
                <a:gd name="connsiteX2" fmla="*/ 1182891 w 4032582"/>
                <a:gd name="connsiteY2" fmla="*/ 0 h 4129209"/>
                <a:gd name="connsiteX3" fmla="*/ 1935639 w 4032582"/>
                <a:gd name="connsiteY3" fmla="*/ 0 h 4129209"/>
                <a:gd name="connsiteX4" fmla="*/ 2567411 w 4032582"/>
                <a:gd name="connsiteY4" fmla="*/ 0 h 4129209"/>
                <a:gd name="connsiteX5" fmla="*/ 3199182 w 4032582"/>
                <a:gd name="connsiteY5" fmla="*/ 0 h 4129209"/>
                <a:gd name="connsiteX6" fmla="*/ 4032582 w 4032582"/>
                <a:gd name="connsiteY6" fmla="*/ 0 h 4129209"/>
                <a:gd name="connsiteX7" fmla="*/ 4032582 w 4032582"/>
                <a:gd name="connsiteY7" fmla="*/ 622278 h 4129209"/>
                <a:gd name="connsiteX8" fmla="*/ 4032582 w 4032582"/>
                <a:gd name="connsiteY8" fmla="*/ 1313698 h 4129209"/>
                <a:gd name="connsiteX9" fmla="*/ 4032582 w 4032582"/>
                <a:gd name="connsiteY9" fmla="*/ 1935975 h 4129209"/>
                <a:gd name="connsiteX10" fmla="*/ 4032582 w 4032582"/>
                <a:gd name="connsiteY10" fmla="*/ 2558253 h 4129209"/>
                <a:gd name="connsiteX11" fmla="*/ 4032582 w 4032582"/>
                <a:gd name="connsiteY11" fmla="*/ 3457099 h 4129209"/>
                <a:gd name="connsiteX12" fmla="*/ 3689806 w 4032582"/>
                <a:gd name="connsiteY12" fmla="*/ 3799875 h 4129209"/>
                <a:gd name="connsiteX13" fmla="*/ 3360472 w 4032582"/>
                <a:gd name="connsiteY13" fmla="*/ 4129209 h 4129209"/>
                <a:gd name="connsiteX14" fmla="*/ 2621168 w 4032582"/>
                <a:gd name="connsiteY14" fmla="*/ 4129209 h 4129209"/>
                <a:gd name="connsiteX15" fmla="*/ 1881864 w 4032582"/>
                <a:gd name="connsiteY15" fmla="*/ 4129209 h 4129209"/>
                <a:gd name="connsiteX16" fmla="*/ 1209770 w 4032582"/>
                <a:gd name="connsiteY16" fmla="*/ 4129209 h 4129209"/>
                <a:gd name="connsiteX17" fmla="*/ 0 w 4032582"/>
                <a:gd name="connsiteY17" fmla="*/ 4129209 h 4129209"/>
                <a:gd name="connsiteX18" fmla="*/ 0 w 4032582"/>
                <a:gd name="connsiteY18" fmla="*/ 3564884 h 4129209"/>
                <a:gd name="connsiteX19" fmla="*/ 0 w 4032582"/>
                <a:gd name="connsiteY19" fmla="*/ 2959266 h 4129209"/>
                <a:gd name="connsiteX20" fmla="*/ 0 w 4032582"/>
                <a:gd name="connsiteY20" fmla="*/ 2229773 h 4129209"/>
                <a:gd name="connsiteX21" fmla="*/ 0 w 4032582"/>
                <a:gd name="connsiteY21" fmla="*/ 1582863 h 4129209"/>
                <a:gd name="connsiteX22" fmla="*/ 0 w 4032582"/>
                <a:gd name="connsiteY22" fmla="*/ 977246 h 4129209"/>
                <a:gd name="connsiteX23" fmla="*/ 0 w 4032582"/>
                <a:gd name="connsiteY23" fmla="*/ 0 h 4129209"/>
                <a:gd name="connsiteX0" fmla="*/ 3360472 w 4032582"/>
                <a:gd name="connsiteY0" fmla="*/ 4129209 h 4129209"/>
                <a:gd name="connsiteX1" fmla="*/ 3494894 w 4032582"/>
                <a:gd name="connsiteY1" fmla="*/ 3591521 h 4129209"/>
                <a:gd name="connsiteX2" fmla="*/ 4032582 w 4032582"/>
                <a:gd name="connsiteY2" fmla="*/ 3457099 h 4129209"/>
                <a:gd name="connsiteX3" fmla="*/ 3709969 w 4032582"/>
                <a:gd name="connsiteY3" fmla="*/ 3779712 h 4129209"/>
                <a:gd name="connsiteX4" fmla="*/ 3360472 w 4032582"/>
                <a:gd name="connsiteY4" fmla="*/ 4129209 h 4129209"/>
                <a:gd name="connsiteX0" fmla="*/ 3360472 w 4032582"/>
                <a:gd name="connsiteY0" fmla="*/ 4129209 h 4129209"/>
                <a:gd name="connsiteX1" fmla="*/ 3494894 w 4032582"/>
                <a:gd name="connsiteY1" fmla="*/ 3591521 h 4129209"/>
                <a:gd name="connsiteX2" fmla="*/ 4032582 w 4032582"/>
                <a:gd name="connsiteY2" fmla="*/ 3457099 h 4129209"/>
                <a:gd name="connsiteX3" fmla="*/ 3696527 w 4032582"/>
                <a:gd name="connsiteY3" fmla="*/ 3793154 h 4129209"/>
                <a:gd name="connsiteX4" fmla="*/ 3360472 w 4032582"/>
                <a:gd name="connsiteY4" fmla="*/ 4129209 h 4129209"/>
                <a:gd name="connsiteX5" fmla="*/ 2755587 w 4032582"/>
                <a:gd name="connsiteY5" fmla="*/ 4129209 h 4129209"/>
                <a:gd name="connsiteX6" fmla="*/ 2184307 w 4032582"/>
                <a:gd name="connsiteY6" fmla="*/ 4129209 h 4129209"/>
                <a:gd name="connsiteX7" fmla="*/ 1545817 w 4032582"/>
                <a:gd name="connsiteY7" fmla="*/ 4129209 h 4129209"/>
                <a:gd name="connsiteX8" fmla="*/ 840118 w 4032582"/>
                <a:gd name="connsiteY8" fmla="*/ 4129209 h 4129209"/>
                <a:gd name="connsiteX9" fmla="*/ 0 w 4032582"/>
                <a:gd name="connsiteY9" fmla="*/ 4129209 h 4129209"/>
                <a:gd name="connsiteX10" fmla="*/ 0 w 4032582"/>
                <a:gd name="connsiteY10" fmla="*/ 3358423 h 4129209"/>
                <a:gd name="connsiteX11" fmla="*/ 0 w 4032582"/>
                <a:gd name="connsiteY11" fmla="*/ 2794098 h 4129209"/>
                <a:gd name="connsiteX12" fmla="*/ 0 w 4032582"/>
                <a:gd name="connsiteY12" fmla="*/ 2023312 h 4129209"/>
                <a:gd name="connsiteX13" fmla="*/ 0 w 4032582"/>
                <a:gd name="connsiteY13" fmla="*/ 1458987 h 4129209"/>
                <a:gd name="connsiteX14" fmla="*/ 0 w 4032582"/>
                <a:gd name="connsiteY14" fmla="*/ 770786 h 4129209"/>
                <a:gd name="connsiteX15" fmla="*/ 0 w 4032582"/>
                <a:gd name="connsiteY15" fmla="*/ 0 h 4129209"/>
                <a:gd name="connsiteX16" fmla="*/ 591445 w 4032582"/>
                <a:gd name="connsiteY16" fmla="*/ 0 h 4129209"/>
                <a:gd name="connsiteX17" fmla="*/ 1344194 w 4032582"/>
                <a:gd name="connsiteY17" fmla="*/ 0 h 4129209"/>
                <a:gd name="connsiteX18" fmla="*/ 2096943 w 4032582"/>
                <a:gd name="connsiteY18" fmla="*/ 0 h 4129209"/>
                <a:gd name="connsiteX19" fmla="*/ 2648062 w 4032582"/>
                <a:gd name="connsiteY19" fmla="*/ 0 h 4129209"/>
                <a:gd name="connsiteX20" fmla="*/ 3320159 w 4032582"/>
                <a:gd name="connsiteY20" fmla="*/ 0 h 4129209"/>
                <a:gd name="connsiteX21" fmla="*/ 4032582 w 4032582"/>
                <a:gd name="connsiteY21" fmla="*/ 0 h 4129209"/>
                <a:gd name="connsiteX22" fmla="*/ 4032582 w 4032582"/>
                <a:gd name="connsiteY22" fmla="*/ 656849 h 4129209"/>
                <a:gd name="connsiteX23" fmla="*/ 4032582 w 4032582"/>
                <a:gd name="connsiteY23" fmla="*/ 1382840 h 4129209"/>
                <a:gd name="connsiteX24" fmla="*/ 4032582 w 4032582"/>
                <a:gd name="connsiteY24" fmla="*/ 2143401 h 4129209"/>
                <a:gd name="connsiteX25" fmla="*/ 4032582 w 4032582"/>
                <a:gd name="connsiteY25" fmla="*/ 2800250 h 4129209"/>
                <a:gd name="connsiteX26" fmla="*/ 4032582 w 4032582"/>
                <a:gd name="connsiteY26" fmla="*/ 3457099 h 4129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4032582" h="4129209" stroke="0" extrusionOk="0">
                  <a:moveTo>
                    <a:pt x="0" y="0"/>
                  </a:moveTo>
                  <a:cubicBezTo>
                    <a:pt x="183868" y="-11958"/>
                    <a:pt x="435120" y="10173"/>
                    <a:pt x="631771" y="0"/>
                  </a:cubicBezTo>
                  <a:cubicBezTo>
                    <a:pt x="828422" y="-10173"/>
                    <a:pt x="1011891" y="-18267"/>
                    <a:pt x="1182891" y="0"/>
                  </a:cubicBezTo>
                  <a:cubicBezTo>
                    <a:pt x="1353891" y="18267"/>
                    <a:pt x="1630104" y="29304"/>
                    <a:pt x="1935639" y="0"/>
                  </a:cubicBezTo>
                  <a:cubicBezTo>
                    <a:pt x="2241174" y="-29304"/>
                    <a:pt x="2414614" y="-18722"/>
                    <a:pt x="2567411" y="0"/>
                  </a:cubicBezTo>
                  <a:cubicBezTo>
                    <a:pt x="2720208" y="18722"/>
                    <a:pt x="3060784" y="-30763"/>
                    <a:pt x="3199182" y="0"/>
                  </a:cubicBezTo>
                  <a:cubicBezTo>
                    <a:pt x="3337580" y="30763"/>
                    <a:pt x="3677888" y="29341"/>
                    <a:pt x="4032582" y="0"/>
                  </a:cubicBezTo>
                  <a:cubicBezTo>
                    <a:pt x="4025266" y="309204"/>
                    <a:pt x="4039961" y="413241"/>
                    <a:pt x="4032582" y="622278"/>
                  </a:cubicBezTo>
                  <a:cubicBezTo>
                    <a:pt x="4025203" y="831315"/>
                    <a:pt x="4017300" y="985431"/>
                    <a:pt x="4032582" y="1313698"/>
                  </a:cubicBezTo>
                  <a:cubicBezTo>
                    <a:pt x="4047864" y="1641965"/>
                    <a:pt x="4051607" y="1810087"/>
                    <a:pt x="4032582" y="1935975"/>
                  </a:cubicBezTo>
                  <a:cubicBezTo>
                    <a:pt x="4013557" y="2061863"/>
                    <a:pt x="4023882" y="2426246"/>
                    <a:pt x="4032582" y="2558253"/>
                  </a:cubicBezTo>
                  <a:cubicBezTo>
                    <a:pt x="4041282" y="2690260"/>
                    <a:pt x="4023001" y="3203394"/>
                    <a:pt x="4032582" y="3457099"/>
                  </a:cubicBezTo>
                  <a:cubicBezTo>
                    <a:pt x="3919910" y="3542925"/>
                    <a:pt x="3852399" y="3634291"/>
                    <a:pt x="3689806" y="3799875"/>
                  </a:cubicBezTo>
                  <a:cubicBezTo>
                    <a:pt x="3527213" y="3965459"/>
                    <a:pt x="3443888" y="4074728"/>
                    <a:pt x="3360472" y="4129209"/>
                  </a:cubicBezTo>
                  <a:cubicBezTo>
                    <a:pt x="3044403" y="4144250"/>
                    <a:pt x="2953766" y="4165593"/>
                    <a:pt x="2621168" y="4129209"/>
                  </a:cubicBezTo>
                  <a:cubicBezTo>
                    <a:pt x="2288570" y="4092825"/>
                    <a:pt x="2128029" y="4114080"/>
                    <a:pt x="1881864" y="4129209"/>
                  </a:cubicBezTo>
                  <a:cubicBezTo>
                    <a:pt x="1635699" y="4144338"/>
                    <a:pt x="1427323" y="4106150"/>
                    <a:pt x="1209770" y="4129209"/>
                  </a:cubicBezTo>
                  <a:cubicBezTo>
                    <a:pt x="992217" y="4152268"/>
                    <a:pt x="297236" y="4070986"/>
                    <a:pt x="0" y="4129209"/>
                  </a:cubicBezTo>
                  <a:cubicBezTo>
                    <a:pt x="19017" y="3926026"/>
                    <a:pt x="16762" y="3690095"/>
                    <a:pt x="0" y="3564884"/>
                  </a:cubicBezTo>
                  <a:cubicBezTo>
                    <a:pt x="-16762" y="3439674"/>
                    <a:pt x="487" y="3210793"/>
                    <a:pt x="0" y="2959266"/>
                  </a:cubicBezTo>
                  <a:cubicBezTo>
                    <a:pt x="-487" y="2707739"/>
                    <a:pt x="21824" y="2388850"/>
                    <a:pt x="0" y="2229773"/>
                  </a:cubicBezTo>
                  <a:cubicBezTo>
                    <a:pt x="-21824" y="2070696"/>
                    <a:pt x="-23195" y="1870115"/>
                    <a:pt x="0" y="1582863"/>
                  </a:cubicBezTo>
                  <a:cubicBezTo>
                    <a:pt x="23195" y="1295611"/>
                    <a:pt x="-27330" y="1145347"/>
                    <a:pt x="0" y="977246"/>
                  </a:cubicBezTo>
                  <a:cubicBezTo>
                    <a:pt x="27330" y="809145"/>
                    <a:pt x="38781" y="312682"/>
                    <a:pt x="0" y="0"/>
                  </a:cubicBezTo>
                  <a:close/>
                </a:path>
                <a:path w="4032582" h="4129209" fill="darkenLess" stroke="0" extrusionOk="0">
                  <a:moveTo>
                    <a:pt x="3360472" y="4129209"/>
                  </a:moveTo>
                  <a:cubicBezTo>
                    <a:pt x="3403591" y="3883155"/>
                    <a:pt x="3428991" y="3835279"/>
                    <a:pt x="3494894" y="3591521"/>
                  </a:cubicBezTo>
                  <a:cubicBezTo>
                    <a:pt x="3725690" y="3541199"/>
                    <a:pt x="3805186" y="3487103"/>
                    <a:pt x="4032582" y="3457099"/>
                  </a:cubicBezTo>
                  <a:cubicBezTo>
                    <a:pt x="3892133" y="3610463"/>
                    <a:pt x="3787902" y="3715102"/>
                    <a:pt x="3709969" y="3779712"/>
                  </a:cubicBezTo>
                  <a:cubicBezTo>
                    <a:pt x="3632036" y="3844322"/>
                    <a:pt x="3501012" y="3968728"/>
                    <a:pt x="3360472" y="4129209"/>
                  </a:cubicBezTo>
                  <a:close/>
                </a:path>
                <a:path w="4032582" h="4129209" fill="none" extrusionOk="0">
                  <a:moveTo>
                    <a:pt x="3360472" y="4129209"/>
                  </a:moveTo>
                  <a:cubicBezTo>
                    <a:pt x="3380134" y="3983469"/>
                    <a:pt x="3454618" y="3795005"/>
                    <a:pt x="3494894" y="3591521"/>
                  </a:cubicBezTo>
                  <a:cubicBezTo>
                    <a:pt x="3649012" y="3568794"/>
                    <a:pt x="3778265" y="3535418"/>
                    <a:pt x="4032582" y="3457099"/>
                  </a:cubicBezTo>
                  <a:cubicBezTo>
                    <a:pt x="3872837" y="3618549"/>
                    <a:pt x="3803442" y="3689233"/>
                    <a:pt x="3696527" y="3793154"/>
                  </a:cubicBezTo>
                  <a:cubicBezTo>
                    <a:pt x="3589612" y="3897075"/>
                    <a:pt x="3499229" y="4008917"/>
                    <a:pt x="3360472" y="4129209"/>
                  </a:cubicBezTo>
                  <a:cubicBezTo>
                    <a:pt x="3125888" y="4150482"/>
                    <a:pt x="2908778" y="4108984"/>
                    <a:pt x="2755587" y="4129209"/>
                  </a:cubicBezTo>
                  <a:cubicBezTo>
                    <a:pt x="2602396" y="4149434"/>
                    <a:pt x="2434982" y="4156733"/>
                    <a:pt x="2184307" y="4129209"/>
                  </a:cubicBezTo>
                  <a:cubicBezTo>
                    <a:pt x="1933632" y="4101685"/>
                    <a:pt x="1816237" y="4138788"/>
                    <a:pt x="1545817" y="4129209"/>
                  </a:cubicBezTo>
                  <a:cubicBezTo>
                    <a:pt x="1275397" y="4119631"/>
                    <a:pt x="1009439" y="4109375"/>
                    <a:pt x="840118" y="4129209"/>
                  </a:cubicBezTo>
                  <a:cubicBezTo>
                    <a:pt x="670797" y="4149043"/>
                    <a:pt x="264539" y="4166064"/>
                    <a:pt x="0" y="4129209"/>
                  </a:cubicBezTo>
                  <a:cubicBezTo>
                    <a:pt x="-3787" y="3936378"/>
                    <a:pt x="20730" y="3589835"/>
                    <a:pt x="0" y="3358423"/>
                  </a:cubicBezTo>
                  <a:cubicBezTo>
                    <a:pt x="-20730" y="3127011"/>
                    <a:pt x="15447" y="2966783"/>
                    <a:pt x="0" y="2794098"/>
                  </a:cubicBezTo>
                  <a:cubicBezTo>
                    <a:pt x="-15447" y="2621413"/>
                    <a:pt x="-2617" y="2408091"/>
                    <a:pt x="0" y="2023312"/>
                  </a:cubicBezTo>
                  <a:cubicBezTo>
                    <a:pt x="2617" y="1638533"/>
                    <a:pt x="-11771" y="1644380"/>
                    <a:pt x="0" y="1458987"/>
                  </a:cubicBezTo>
                  <a:cubicBezTo>
                    <a:pt x="11771" y="1273594"/>
                    <a:pt x="22893" y="978652"/>
                    <a:pt x="0" y="770786"/>
                  </a:cubicBezTo>
                  <a:cubicBezTo>
                    <a:pt x="-22893" y="562920"/>
                    <a:pt x="-35032" y="273325"/>
                    <a:pt x="0" y="0"/>
                  </a:cubicBezTo>
                  <a:cubicBezTo>
                    <a:pt x="180922" y="25048"/>
                    <a:pt x="328515" y="-16145"/>
                    <a:pt x="591445" y="0"/>
                  </a:cubicBezTo>
                  <a:cubicBezTo>
                    <a:pt x="854375" y="16145"/>
                    <a:pt x="1023745" y="20891"/>
                    <a:pt x="1344194" y="0"/>
                  </a:cubicBezTo>
                  <a:cubicBezTo>
                    <a:pt x="1664643" y="-20891"/>
                    <a:pt x="1861266" y="16626"/>
                    <a:pt x="2096943" y="0"/>
                  </a:cubicBezTo>
                  <a:cubicBezTo>
                    <a:pt x="2332620" y="-16626"/>
                    <a:pt x="2474226" y="18938"/>
                    <a:pt x="2648062" y="0"/>
                  </a:cubicBezTo>
                  <a:cubicBezTo>
                    <a:pt x="2821898" y="-18938"/>
                    <a:pt x="3013574" y="-27"/>
                    <a:pt x="3320159" y="0"/>
                  </a:cubicBezTo>
                  <a:cubicBezTo>
                    <a:pt x="3626744" y="27"/>
                    <a:pt x="3738899" y="-1061"/>
                    <a:pt x="4032582" y="0"/>
                  </a:cubicBezTo>
                  <a:cubicBezTo>
                    <a:pt x="4055000" y="206577"/>
                    <a:pt x="4006859" y="441405"/>
                    <a:pt x="4032582" y="656849"/>
                  </a:cubicBezTo>
                  <a:cubicBezTo>
                    <a:pt x="4058305" y="872293"/>
                    <a:pt x="4039326" y="1096720"/>
                    <a:pt x="4032582" y="1382840"/>
                  </a:cubicBezTo>
                  <a:cubicBezTo>
                    <a:pt x="4025838" y="1668960"/>
                    <a:pt x="4062645" y="1966084"/>
                    <a:pt x="4032582" y="2143401"/>
                  </a:cubicBezTo>
                  <a:cubicBezTo>
                    <a:pt x="4002519" y="2320718"/>
                    <a:pt x="4040592" y="2585470"/>
                    <a:pt x="4032582" y="2800250"/>
                  </a:cubicBezTo>
                  <a:cubicBezTo>
                    <a:pt x="4024572" y="3015030"/>
                    <a:pt x="4013157" y="3177483"/>
                    <a:pt x="4032582" y="3457099"/>
                  </a:cubicBezTo>
                </a:path>
                <a:path w="4032582" h="4129209" fill="none" stroke="0" extrusionOk="0">
                  <a:moveTo>
                    <a:pt x="3360472" y="4129209"/>
                  </a:moveTo>
                  <a:cubicBezTo>
                    <a:pt x="3392108" y="4019382"/>
                    <a:pt x="3467554" y="3760658"/>
                    <a:pt x="3494894" y="3591521"/>
                  </a:cubicBezTo>
                  <a:cubicBezTo>
                    <a:pt x="3728627" y="3529669"/>
                    <a:pt x="3781637" y="3518670"/>
                    <a:pt x="4032582" y="3457099"/>
                  </a:cubicBezTo>
                  <a:cubicBezTo>
                    <a:pt x="3934504" y="3536639"/>
                    <a:pt x="3811285" y="3668421"/>
                    <a:pt x="3689806" y="3799875"/>
                  </a:cubicBezTo>
                  <a:cubicBezTo>
                    <a:pt x="3568327" y="3931329"/>
                    <a:pt x="3471186" y="4051322"/>
                    <a:pt x="3360472" y="4129209"/>
                  </a:cubicBezTo>
                  <a:cubicBezTo>
                    <a:pt x="3209960" y="4154364"/>
                    <a:pt x="2996894" y="4125940"/>
                    <a:pt x="2755587" y="4129209"/>
                  </a:cubicBezTo>
                  <a:cubicBezTo>
                    <a:pt x="2514280" y="4132478"/>
                    <a:pt x="2316500" y="4110075"/>
                    <a:pt x="2184307" y="4129209"/>
                  </a:cubicBezTo>
                  <a:cubicBezTo>
                    <a:pt x="2052114" y="4148343"/>
                    <a:pt x="1756016" y="4141550"/>
                    <a:pt x="1579422" y="4129209"/>
                  </a:cubicBezTo>
                  <a:cubicBezTo>
                    <a:pt x="1402829" y="4116868"/>
                    <a:pt x="1153321" y="4137376"/>
                    <a:pt x="940932" y="4129209"/>
                  </a:cubicBezTo>
                  <a:cubicBezTo>
                    <a:pt x="728543" y="4121043"/>
                    <a:pt x="368458" y="4168326"/>
                    <a:pt x="0" y="4129209"/>
                  </a:cubicBezTo>
                  <a:cubicBezTo>
                    <a:pt x="-16638" y="3928067"/>
                    <a:pt x="15476" y="3665901"/>
                    <a:pt x="0" y="3523592"/>
                  </a:cubicBezTo>
                  <a:cubicBezTo>
                    <a:pt x="-15476" y="3381283"/>
                    <a:pt x="4208" y="3165793"/>
                    <a:pt x="0" y="2917974"/>
                  </a:cubicBezTo>
                  <a:cubicBezTo>
                    <a:pt x="-4208" y="2670155"/>
                    <a:pt x="5498" y="2554984"/>
                    <a:pt x="0" y="2229773"/>
                  </a:cubicBezTo>
                  <a:cubicBezTo>
                    <a:pt x="-5498" y="1904562"/>
                    <a:pt x="24864" y="1695946"/>
                    <a:pt x="0" y="1541571"/>
                  </a:cubicBezTo>
                  <a:cubicBezTo>
                    <a:pt x="-24864" y="1387196"/>
                    <a:pt x="29548" y="1089857"/>
                    <a:pt x="0" y="853370"/>
                  </a:cubicBezTo>
                  <a:cubicBezTo>
                    <a:pt x="-29548" y="616883"/>
                    <a:pt x="31756" y="183479"/>
                    <a:pt x="0" y="0"/>
                  </a:cubicBezTo>
                  <a:cubicBezTo>
                    <a:pt x="296041" y="4673"/>
                    <a:pt x="323145" y="26277"/>
                    <a:pt x="631771" y="0"/>
                  </a:cubicBezTo>
                  <a:cubicBezTo>
                    <a:pt x="940397" y="-26277"/>
                    <a:pt x="1029393" y="-17825"/>
                    <a:pt x="1303868" y="0"/>
                  </a:cubicBezTo>
                  <a:cubicBezTo>
                    <a:pt x="1578343" y="17825"/>
                    <a:pt x="1729576" y="15104"/>
                    <a:pt x="2016291" y="0"/>
                  </a:cubicBezTo>
                  <a:cubicBezTo>
                    <a:pt x="2303006" y="-15104"/>
                    <a:pt x="2429523" y="-15281"/>
                    <a:pt x="2728714" y="0"/>
                  </a:cubicBezTo>
                  <a:cubicBezTo>
                    <a:pt x="3027905" y="15281"/>
                    <a:pt x="3291118" y="-31996"/>
                    <a:pt x="3441137" y="0"/>
                  </a:cubicBezTo>
                  <a:cubicBezTo>
                    <a:pt x="3591156" y="31996"/>
                    <a:pt x="3902489" y="-20320"/>
                    <a:pt x="4032582" y="0"/>
                  </a:cubicBezTo>
                  <a:cubicBezTo>
                    <a:pt x="4001410" y="196604"/>
                    <a:pt x="4015008" y="408714"/>
                    <a:pt x="4032582" y="691420"/>
                  </a:cubicBezTo>
                  <a:cubicBezTo>
                    <a:pt x="4050156" y="974126"/>
                    <a:pt x="4001872" y="1074888"/>
                    <a:pt x="4032582" y="1382840"/>
                  </a:cubicBezTo>
                  <a:cubicBezTo>
                    <a:pt x="4063292" y="1690792"/>
                    <a:pt x="4004823" y="1837264"/>
                    <a:pt x="4032582" y="2108830"/>
                  </a:cubicBezTo>
                  <a:cubicBezTo>
                    <a:pt x="4060342" y="2380396"/>
                    <a:pt x="3999599" y="2917342"/>
                    <a:pt x="4032582" y="3457099"/>
                  </a:cubicBezTo>
                </a:path>
              </a:pathLst>
            </a:custGeom>
            <a:solidFill>
              <a:schemeClr val="bg1">
                <a:alpha val="75000"/>
              </a:schemeClr>
            </a:solidFill>
            <a:ln w="76200" cap="rnd" cmpd="sng"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1219033472">
                    <a:prstGeom prst="foldedCorner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E2D9E32C-FCDA-4F72-5F3D-CF107367ED33}"/>
                </a:ext>
              </a:extLst>
            </p:cNvPr>
            <p:cNvSpPr/>
            <p:nvPr/>
          </p:nvSpPr>
          <p:spPr>
            <a:xfrm rot="154250">
              <a:off x="5653706" y="798493"/>
              <a:ext cx="967709" cy="608828"/>
            </a:xfrm>
            <a:custGeom>
              <a:avLst/>
              <a:gdLst>
                <a:gd name="connsiteX0" fmla="*/ 0 w 967709"/>
                <a:gd name="connsiteY0" fmla="*/ 0 h 608828"/>
                <a:gd name="connsiteX1" fmla="*/ 483855 w 967709"/>
                <a:gd name="connsiteY1" fmla="*/ 0 h 608828"/>
                <a:gd name="connsiteX2" fmla="*/ 967709 w 967709"/>
                <a:gd name="connsiteY2" fmla="*/ 0 h 608828"/>
                <a:gd name="connsiteX3" fmla="*/ 967709 w 967709"/>
                <a:gd name="connsiteY3" fmla="*/ 608828 h 608828"/>
                <a:gd name="connsiteX4" fmla="*/ 483855 w 967709"/>
                <a:gd name="connsiteY4" fmla="*/ 608828 h 608828"/>
                <a:gd name="connsiteX5" fmla="*/ 0 w 967709"/>
                <a:gd name="connsiteY5" fmla="*/ 608828 h 608828"/>
                <a:gd name="connsiteX6" fmla="*/ 0 w 967709"/>
                <a:gd name="connsiteY6" fmla="*/ 0 h 608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67709" h="608828" fill="none" extrusionOk="0">
                  <a:moveTo>
                    <a:pt x="0" y="0"/>
                  </a:moveTo>
                  <a:cubicBezTo>
                    <a:pt x="237015" y="22120"/>
                    <a:pt x="316697" y="19245"/>
                    <a:pt x="483855" y="0"/>
                  </a:cubicBezTo>
                  <a:cubicBezTo>
                    <a:pt x="651013" y="-19245"/>
                    <a:pt x="855094" y="21503"/>
                    <a:pt x="967709" y="0"/>
                  </a:cubicBezTo>
                  <a:cubicBezTo>
                    <a:pt x="968865" y="272909"/>
                    <a:pt x="943704" y="350948"/>
                    <a:pt x="967709" y="608828"/>
                  </a:cubicBezTo>
                  <a:cubicBezTo>
                    <a:pt x="823319" y="591302"/>
                    <a:pt x="692112" y="593869"/>
                    <a:pt x="483855" y="608828"/>
                  </a:cubicBezTo>
                  <a:cubicBezTo>
                    <a:pt x="275598" y="623787"/>
                    <a:pt x="114231" y="607964"/>
                    <a:pt x="0" y="608828"/>
                  </a:cubicBezTo>
                  <a:cubicBezTo>
                    <a:pt x="-30280" y="383242"/>
                    <a:pt x="2850" y="167312"/>
                    <a:pt x="0" y="0"/>
                  </a:cubicBezTo>
                  <a:close/>
                </a:path>
                <a:path w="967709" h="608828" stroke="0" extrusionOk="0">
                  <a:moveTo>
                    <a:pt x="0" y="0"/>
                  </a:moveTo>
                  <a:cubicBezTo>
                    <a:pt x="225525" y="-14108"/>
                    <a:pt x="376665" y="-24189"/>
                    <a:pt x="493532" y="0"/>
                  </a:cubicBezTo>
                  <a:cubicBezTo>
                    <a:pt x="610399" y="24189"/>
                    <a:pt x="778668" y="20646"/>
                    <a:pt x="967709" y="0"/>
                  </a:cubicBezTo>
                  <a:cubicBezTo>
                    <a:pt x="956321" y="193047"/>
                    <a:pt x="975177" y="350692"/>
                    <a:pt x="967709" y="608828"/>
                  </a:cubicBezTo>
                  <a:cubicBezTo>
                    <a:pt x="748950" y="586322"/>
                    <a:pt x="631722" y="626752"/>
                    <a:pt x="493532" y="608828"/>
                  </a:cubicBezTo>
                  <a:cubicBezTo>
                    <a:pt x="355342" y="590904"/>
                    <a:pt x="164161" y="632110"/>
                    <a:pt x="0" y="608828"/>
                  </a:cubicBezTo>
                  <a:cubicBezTo>
                    <a:pt x="3945" y="413061"/>
                    <a:pt x="24748" y="290396"/>
                    <a:pt x="0" y="0"/>
                  </a:cubicBezTo>
                  <a:close/>
                </a:path>
              </a:pathLst>
            </a:custGeom>
            <a:solidFill>
              <a:schemeClr val="bg1">
                <a:alpha val="83000"/>
              </a:schemeClr>
            </a:solidFill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3582673945">
                    <a:prstGeom prst="rect">
                      <a:avLst/>
                    </a:prstGeom>
                    <ask:type>
                      <ask:lineSketchFreehand/>
                    </ask:type>
                  </ask:lineSketchStyleProps>
                </a:ext>
              </a:extLst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8103C86-00DA-9542-F805-249C0067AB26}"/>
              </a:ext>
            </a:extLst>
          </p:cNvPr>
          <p:cNvSpPr txBox="1"/>
          <p:nvPr/>
        </p:nvSpPr>
        <p:spPr>
          <a:xfrm>
            <a:off x="8234319" y="2117227"/>
            <a:ext cx="4414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err="1">
                <a:latin typeface="Segoe Script" panose="030B0504020000000003" pitchFamily="66" charset="0"/>
                <a:cs typeface="Times New Roman" panose="02020603050405020304" pitchFamily="18" charset="0"/>
              </a:rPr>
              <a:t>Тато</a:t>
            </a:r>
            <a:r>
              <a:rPr lang="ru-RU" sz="2400" b="1" dirty="0">
                <a:latin typeface="Segoe Script" panose="030B0504020000000003" pitchFamily="66" charset="0"/>
                <a:cs typeface="Times New Roman" panose="02020603050405020304" pitchFamily="18" charset="0"/>
              </a:rPr>
              <a:t> купить букет.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186E12-87B7-D059-5BB1-D1012A0710F6}"/>
              </a:ext>
            </a:extLst>
          </p:cNvPr>
          <p:cNvSpPr txBox="1"/>
          <p:nvPr/>
        </p:nvSpPr>
        <p:spPr>
          <a:xfrm>
            <a:off x="8212578" y="2828267"/>
            <a:ext cx="5064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Segoe Script" panose="030B0504020000000003" pitchFamily="66" charset="0"/>
                <a:cs typeface="Times New Roman" panose="02020603050405020304" pitchFamily="18" charset="0"/>
              </a:rPr>
              <a:t>Баба купить батон.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667918-2AD9-4AF3-50DD-5E7CFC577031}"/>
              </a:ext>
            </a:extLst>
          </p:cNvPr>
          <p:cNvSpPr txBox="1"/>
          <p:nvPr/>
        </p:nvSpPr>
        <p:spPr>
          <a:xfrm>
            <a:off x="8245829" y="3589038"/>
            <a:ext cx="50642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Segoe Script" panose="030B0504020000000003" pitchFamily="66" charset="0"/>
                <a:cs typeface="Times New Roman" panose="02020603050405020304" pitchFamily="18" charset="0"/>
              </a:rPr>
              <a:t>Я приберу пил.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303650-9013-EE64-D82F-9F73DBB67382}"/>
              </a:ext>
            </a:extLst>
          </p:cNvPr>
          <p:cNvSpPr txBox="1"/>
          <p:nvPr/>
        </p:nvSpPr>
        <p:spPr>
          <a:xfrm>
            <a:off x="8296317" y="4414453"/>
            <a:ext cx="4083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Segoe Script" panose="030B0504020000000003" pitchFamily="66" charset="0"/>
                <a:cs typeface="Times New Roman" panose="02020603050405020304" pitchFamily="18" charset="0"/>
              </a:rPr>
              <a:t>Я </a:t>
            </a:r>
            <a:r>
              <a:rPr lang="ru-RU" sz="2400" b="1" dirty="0" err="1">
                <a:latin typeface="Segoe Script" panose="030B0504020000000003" pitchFamily="66" charset="0"/>
                <a:cs typeface="Times New Roman" panose="02020603050405020304" pitchFamily="18" charset="0"/>
              </a:rPr>
              <a:t>побудую</a:t>
            </a:r>
            <a:r>
              <a:rPr lang="ru-RU" sz="2400" b="1" dirty="0">
                <a:latin typeface="Segoe Script" panose="030B0504020000000003" pitchFamily="66" charset="0"/>
                <a:cs typeface="Times New Roman" panose="02020603050405020304" pitchFamily="18" charset="0"/>
              </a:rPr>
              <a:t> вежу.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8573BA-0B33-F7A8-B554-4D86E0F5366A}"/>
              </a:ext>
            </a:extLst>
          </p:cNvPr>
          <p:cNvSpPr txBox="1"/>
          <p:nvPr/>
        </p:nvSpPr>
        <p:spPr>
          <a:xfrm>
            <a:off x="8265555" y="5097914"/>
            <a:ext cx="4083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Segoe Script" panose="030B0504020000000003" pitchFamily="66" charset="0"/>
                <a:cs typeface="Times New Roman" panose="02020603050405020304" pitchFamily="18" charset="0"/>
              </a:rPr>
              <a:t>Я </a:t>
            </a:r>
            <a:r>
              <a:rPr lang="ru-RU" sz="2400" b="1" dirty="0" err="1">
                <a:latin typeface="Segoe Script" panose="030B0504020000000003" pitchFamily="66" charset="0"/>
                <a:cs typeface="Times New Roman" panose="02020603050405020304" pitchFamily="18" charset="0"/>
              </a:rPr>
              <a:t>поїм</a:t>
            </a:r>
            <a:r>
              <a:rPr lang="ru-RU" sz="2400" b="1" dirty="0">
                <a:latin typeface="Segoe Script" panose="030B0504020000000003" pitchFamily="66" charset="0"/>
                <a:cs typeface="Times New Roman" panose="02020603050405020304" pitchFamily="18" charset="0"/>
              </a:rPr>
              <a:t> бублик.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F1CBD3E-5DD8-C57A-EDFF-558FC652264E}"/>
              </a:ext>
            </a:extLst>
          </p:cNvPr>
          <p:cNvSpPr txBox="1"/>
          <p:nvPr/>
        </p:nvSpPr>
        <p:spPr>
          <a:xfrm>
            <a:off x="8318944" y="1352915"/>
            <a:ext cx="40832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Segoe Script" panose="030B0504020000000003" pitchFamily="66" charset="0"/>
                <a:cs typeface="Times New Roman" panose="02020603050405020304" pitchFamily="18" charset="0"/>
              </a:rPr>
              <a:t>Я </a:t>
            </a:r>
            <a:r>
              <a:rPr lang="ru-RU" sz="2400" b="1" dirty="0" err="1">
                <a:latin typeface="Segoe Script" panose="030B0504020000000003" pitchFamily="66" charset="0"/>
                <a:cs typeface="Times New Roman" panose="02020603050405020304" pitchFamily="18" charset="0"/>
              </a:rPr>
              <a:t>поллю</a:t>
            </a:r>
            <a:r>
              <a:rPr lang="ru-RU" sz="2400" b="1" dirty="0">
                <a:latin typeface="Segoe Script" panose="030B0504020000000003" pitchFamily="66" charset="0"/>
                <a:cs typeface="Times New Roman" panose="02020603050405020304" pitchFamily="18" charset="0"/>
              </a:rPr>
              <a:t> кв</a:t>
            </a:r>
            <a:r>
              <a:rPr lang="uk-UA" sz="2400" b="1" dirty="0">
                <a:latin typeface="Segoe Script" panose="030B0504020000000003" pitchFamily="66" charset="0"/>
                <a:cs typeface="Times New Roman" panose="02020603050405020304" pitchFamily="18" charset="0"/>
              </a:rPr>
              <a:t>іти.</a:t>
            </a:r>
            <a:endParaRPr lang="ru-RU" sz="2400" b="1" dirty="0">
              <a:latin typeface="Segoe Script" panose="030B0504020000000003" pitchFamily="66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1E3C8A-95C1-58EA-94C8-91A4F0F52EDC}"/>
              </a:ext>
            </a:extLst>
          </p:cNvPr>
          <p:cNvSpPr txBox="1"/>
          <p:nvPr/>
        </p:nvSpPr>
        <p:spPr>
          <a:xfrm>
            <a:off x="8258753" y="5841928"/>
            <a:ext cx="46543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Segoe Script" panose="030B0504020000000003" pitchFamily="66" charset="0"/>
                <a:cs typeface="Times New Roman" panose="02020603050405020304" pitchFamily="18" charset="0"/>
              </a:rPr>
              <a:t>Я </a:t>
            </a:r>
            <a:r>
              <a:rPr lang="ru-RU" sz="2400" b="1" dirty="0" err="1">
                <a:latin typeface="Segoe Script" panose="030B0504020000000003" pitchFamily="66" charset="0"/>
                <a:cs typeface="Times New Roman" panose="02020603050405020304" pitchFamily="18" charset="0"/>
              </a:rPr>
              <a:t>погодую</a:t>
            </a:r>
            <a:r>
              <a:rPr lang="ru-RU" sz="2400" b="1" dirty="0">
                <a:latin typeface="Segoe Script" panose="030B0504020000000003" pitchFamily="66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latin typeface="Segoe Script" panose="030B0504020000000003" pitchFamily="66" charset="0"/>
                <a:cs typeface="Times New Roman" panose="02020603050405020304" pitchFamily="18" charset="0"/>
              </a:rPr>
              <a:t>білку</a:t>
            </a:r>
            <a:r>
              <a:rPr lang="ru-RU" sz="2400" b="1" dirty="0">
                <a:latin typeface="Segoe Script" panose="030B0504020000000003" pitchFamily="66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4EE5C41E-7A38-3047-A7F8-64F5A64EE191}"/>
              </a:ext>
            </a:extLst>
          </p:cNvPr>
          <p:cNvSpPr/>
          <p:nvPr/>
        </p:nvSpPr>
        <p:spPr>
          <a:xfrm>
            <a:off x="7469951" y="1149382"/>
            <a:ext cx="769419" cy="542161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69B020EA-0B32-9C81-9BAF-3AEA1C57C000}"/>
              </a:ext>
            </a:extLst>
          </p:cNvPr>
          <p:cNvSpPr/>
          <p:nvPr/>
        </p:nvSpPr>
        <p:spPr>
          <a:xfrm>
            <a:off x="7437718" y="1996610"/>
            <a:ext cx="769419" cy="542161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4BFB3D66-1214-65CB-1A23-5B6832672EDB}"/>
              </a:ext>
            </a:extLst>
          </p:cNvPr>
          <p:cNvSpPr/>
          <p:nvPr/>
        </p:nvSpPr>
        <p:spPr>
          <a:xfrm>
            <a:off x="7429833" y="2741500"/>
            <a:ext cx="769419" cy="542161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D211DD58-7181-5CF3-ACDE-B6BCC42B9604}"/>
              </a:ext>
            </a:extLst>
          </p:cNvPr>
          <p:cNvSpPr/>
          <p:nvPr/>
        </p:nvSpPr>
        <p:spPr>
          <a:xfrm>
            <a:off x="7439336" y="3487869"/>
            <a:ext cx="769419" cy="542161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19" name="Прямоугольник: скругленные углы 18">
            <a:extLst>
              <a:ext uri="{FF2B5EF4-FFF2-40B4-BE49-F238E27FC236}">
                <a16:creationId xmlns:a16="http://schemas.microsoft.com/office/drawing/2014/main" id="{6F04EFB4-10C0-BDF5-2B65-3615FA3D1A5B}"/>
              </a:ext>
            </a:extLst>
          </p:cNvPr>
          <p:cNvSpPr/>
          <p:nvPr/>
        </p:nvSpPr>
        <p:spPr>
          <a:xfrm>
            <a:off x="7451922" y="4310046"/>
            <a:ext cx="769419" cy="542161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1C3C2A1B-732F-7AE5-939C-0F84E9304A04}"/>
              </a:ext>
            </a:extLst>
          </p:cNvPr>
          <p:cNvSpPr/>
          <p:nvPr/>
        </p:nvSpPr>
        <p:spPr>
          <a:xfrm>
            <a:off x="7476410" y="5050790"/>
            <a:ext cx="769419" cy="542161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A5772DA2-3BEF-EF9D-D63E-E5353FAD592C}"/>
              </a:ext>
            </a:extLst>
          </p:cNvPr>
          <p:cNvSpPr/>
          <p:nvPr/>
        </p:nvSpPr>
        <p:spPr>
          <a:xfrm>
            <a:off x="7496136" y="5859636"/>
            <a:ext cx="769419" cy="542161"/>
          </a:xfrm>
          <a:prstGeom prst="roundRect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grpSp>
        <p:nvGrpSpPr>
          <p:cNvPr id="31" name="папа карт">
            <a:extLst>
              <a:ext uri="{FF2B5EF4-FFF2-40B4-BE49-F238E27FC236}">
                <a16:creationId xmlns:a16="http://schemas.microsoft.com/office/drawing/2014/main" id="{475A2ED9-EB9E-26CE-3E7E-E990E1DE8708}"/>
              </a:ext>
            </a:extLst>
          </p:cNvPr>
          <p:cNvGrpSpPr/>
          <p:nvPr/>
        </p:nvGrpSpPr>
        <p:grpSpPr>
          <a:xfrm>
            <a:off x="2993348" y="1738776"/>
            <a:ext cx="4509552" cy="4162187"/>
            <a:chOff x="4965734" y="1091961"/>
            <a:chExt cx="4378643" cy="4378643"/>
          </a:xfrm>
          <a:effectLst>
            <a:glow rad="50800">
              <a:schemeClr val="bg1">
                <a:alpha val="80000"/>
              </a:schemeClr>
            </a:glow>
          </a:effectLst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1BE10E30-5732-D143-EC2F-5B2A110F12B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5734" y="1091961"/>
              <a:ext cx="4378643" cy="4378643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0995B2A0-64C3-229D-073A-810CFD63E35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90873">
              <a:off x="6745944" y="1919347"/>
              <a:ext cx="1778575" cy="1778575"/>
            </a:xfrm>
            <a:prstGeom prst="rect">
              <a:avLst/>
            </a:prstGeom>
          </p:spPr>
        </p:pic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id="{2112749A-C55E-FA04-518E-386A42F978E2}"/>
                </a:ext>
              </a:extLst>
            </p:cNvPr>
            <p:cNvGrpSpPr/>
            <p:nvPr/>
          </p:nvGrpSpPr>
          <p:grpSpPr>
            <a:xfrm>
              <a:off x="6307067" y="2972569"/>
              <a:ext cx="923668" cy="709604"/>
              <a:chOff x="5142035" y="3721604"/>
              <a:chExt cx="1744160" cy="1380087"/>
            </a:xfrm>
          </p:grpSpPr>
          <p:pic>
            <p:nvPicPr>
              <p:cNvPr id="28" name="Рисунок 27">
                <a:extLst>
                  <a:ext uri="{FF2B5EF4-FFF2-40B4-BE49-F238E27FC236}">
                    <a16:creationId xmlns:a16="http://schemas.microsoft.com/office/drawing/2014/main" id="{604237F9-6E23-2720-65DF-863080B101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142035" y="3721604"/>
                <a:ext cx="1200806" cy="1200807"/>
              </a:xfrm>
              <a:prstGeom prst="rect">
                <a:avLst/>
              </a:prstGeom>
            </p:spPr>
          </p:pic>
          <p:pic>
            <p:nvPicPr>
              <p:cNvPr id="29" name="Рисунок 28">
                <a:extLst>
                  <a:ext uri="{FF2B5EF4-FFF2-40B4-BE49-F238E27FC236}">
                    <a16:creationId xmlns:a16="http://schemas.microsoft.com/office/drawing/2014/main" id="{82F927C6-FF25-5829-CC7D-607232AEDBB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602467">
                <a:off x="5685388" y="3900884"/>
                <a:ext cx="1200807" cy="1200807"/>
              </a:xfrm>
              <a:prstGeom prst="rect">
                <a:avLst/>
              </a:prstGeom>
              <a:scene3d>
                <a:camera prst="isometricTopUp"/>
                <a:lightRig rig="threePt" dir="t"/>
              </a:scene3d>
            </p:spPr>
          </p:pic>
        </p:grpSp>
      </p:grpSp>
      <p:grpSp>
        <p:nvGrpSpPr>
          <p:cNvPr id="39" name="бабушка карт">
            <a:extLst>
              <a:ext uri="{FF2B5EF4-FFF2-40B4-BE49-F238E27FC236}">
                <a16:creationId xmlns:a16="http://schemas.microsoft.com/office/drawing/2014/main" id="{6FF8341D-8C64-EA26-11DE-D698691EE2CE}"/>
              </a:ext>
            </a:extLst>
          </p:cNvPr>
          <p:cNvGrpSpPr/>
          <p:nvPr/>
        </p:nvGrpSpPr>
        <p:grpSpPr>
          <a:xfrm>
            <a:off x="3225762" y="1854829"/>
            <a:ext cx="3875467" cy="3915136"/>
            <a:chOff x="4957574" y="1253583"/>
            <a:chExt cx="4350834" cy="4350834"/>
          </a:xfrm>
          <a:effectLst>
            <a:glow rad="50800">
              <a:schemeClr val="bg1">
                <a:alpha val="80000"/>
              </a:schemeClr>
            </a:glow>
          </a:effectLst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3CAE3C47-BBDE-2CF6-0448-2E0A118DC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57574" y="1253583"/>
              <a:ext cx="4350834" cy="4350834"/>
            </a:xfrm>
            <a:prstGeom prst="rect">
              <a:avLst/>
            </a:prstGeom>
          </p:spPr>
        </p:pic>
        <p:grpSp>
          <p:nvGrpSpPr>
            <p:cNvPr id="36" name="Группа 35">
              <a:extLst>
                <a:ext uri="{FF2B5EF4-FFF2-40B4-BE49-F238E27FC236}">
                  <a16:creationId xmlns:a16="http://schemas.microsoft.com/office/drawing/2014/main" id="{098645A1-3CA5-7090-84EE-0FF10B1A7630}"/>
                </a:ext>
              </a:extLst>
            </p:cNvPr>
            <p:cNvGrpSpPr/>
            <p:nvPr/>
          </p:nvGrpSpPr>
          <p:grpSpPr>
            <a:xfrm>
              <a:off x="7757470" y="2035599"/>
              <a:ext cx="921767" cy="773035"/>
              <a:chOff x="10247862" y="3639127"/>
              <a:chExt cx="921767" cy="773035"/>
            </a:xfrm>
          </p:grpSpPr>
          <p:pic>
            <p:nvPicPr>
              <p:cNvPr id="34" name="Рисунок 33">
                <a:extLst>
                  <a:ext uri="{FF2B5EF4-FFF2-40B4-BE49-F238E27FC236}">
                    <a16:creationId xmlns:a16="http://schemas.microsoft.com/office/drawing/2014/main" id="{B2287ABE-B486-0BE6-F3C3-9F5BF29504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0247862" y="3639127"/>
                <a:ext cx="635920" cy="617423"/>
              </a:xfrm>
              <a:prstGeom prst="rect">
                <a:avLst/>
              </a:prstGeom>
            </p:spPr>
          </p:pic>
          <p:pic>
            <p:nvPicPr>
              <p:cNvPr id="35" name="Рисунок 34">
                <a:extLst>
                  <a:ext uri="{FF2B5EF4-FFF2-40B4-BE49-F238E27FC236}">
                    <a16:creationId xmlns:a16="http://schemas.microsoft.com/office/drawing/2014/main" id="{5076D4A1-D41F-7726-B4D6-F3BFBDCFCB1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602467">
                <a:off x="10542957" y="3785491"/>
                <a:ext cx="617423" cy="635920"/>
              </a:xfrm>
              <a:prstGeom prst="rect">
                <a:avLst/>
              </a:prstGeom>
              <a:scene3d>
                <a:camera prst="isometricTopUp"/>
                <a:lightRig rig="threePt" dir="t"/>
              </a:scene3d>
            </p:spPr>
          </p:pic>
        </p:grpSp>
        <p:pic>
          <p:nvPicPr>
            <p:cNvPr id="38" name="Рисунок 37">
              <a:extLst>
                <a:ext uri="{FF2B5EF4-FFF2-40B4-BE49-F238E27FC236}">
                  <a16:creationId xmlns:a16="http://schemas.microsoft.com/office/drawing/2014/main" id="{6C3C3C6F-0E9D-3C91-B830-65ED83B3245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353071">
              <a:off x="6897145" y="3115491"/>
              <a:ext cx="1863655" cy="1397741"/>
            </a:xfrm>
            <a:prstGeom prst="rect">
              <a:avLst/>
            </a:prstGeom>
          </p:spPr>
        </p:pic>
      </p:grpSp>
      <p:grpSp>
        <p:nvGrpSpPr>
          <p:cNvPr id="46" name="Пыль карт">
            <a:extLst>
              <a:ext uri="{FF2B5EF4-FFF2-40B4-BE49-F238E27FC236}">
                <a16:creationId xmlns:a16="http://schemas.microsoft.com/office/drawing/2014/main" id="{B745DB05-1D8B-4A16-5436-358BEEB4CEB9}"/>
              </a:ext>
            </a:extLst>
          </p:cNvPr>
          <p:cNvGrpSpPr/>
          <p:nvPr/>
        </p:nvGrpSpPr>
        <p:grpSpPr>
          <a:xfrm>
            <a:off x="3284239" y="1962707"/>
            <a:ext cx="3493769" cy="4031415"/>
            <a:chOff x="5237867" y="532228"/>
            <a:chExt cx="4144398" cy="4617857"/>
          </a:xfrm>
          <a:effectLst>
            <a:glow rad="50800">
              <a:schemeClr val="bg1">
                <a:alpha val="80000"/>
              </a:schemeClr>
            </a:glow>
          </a:effectLst>
        </p:grpSpPr>
        <p:pic>
          <p:nvPicPr>
            <p:cNvPr id="45" name="Рисунок 44">
              <a:extLst>
                <a:ext uri="{FF2B5EF4-FFF2-40B4-BE49-F238E27FC236}">
                  <a16:creationId xmlns:a16="http://schemas.microsoft.com/office/drawing/2014/main" id="{D815F6C1-3B43-0D77-6E02-58075B6D0EE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5439" y="1413259"/>
              <a:ext cx="3736826" cy="3736826"/>
            </a:xfrm>
            <a:prstGeom prst="rect">
              <a:avLst/>
            </a:prstGeom>
          </p:spPr>
        </p:pic>
        <p:pic>
          <p:nvPicPr>
            <p:cNvPr id="43" name="Рисунок 42">
              <a:extLst>
                <a:ext uri="{FF2B5EF4-FFF2-40B4-BE49-F238E27FC236}">
                  <a16:creationId xmlns:a16="http://schemas.microsoft.com/office/drawing/2014/main" id="{53771B22-4670-81BC-DD51-F25CD4B2AA9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694466">
              <a:off x="5891666" y="1436681"/>
              <a:ext cx="1272981" cy="1272981"/>
            </a:xfrm>
            <a:prstGeom prst="rect">
              <a:avLst/>
            </a:prstGeom>
          </p:spPr>
        </p:pic>
        <p:pic>
          <p:nvPicPr>
            <p:cNvPr id="41" name="Рисунок 40">
              <a:extLst>
                <a:ext uri="{FF2B5EF4-FFF2-40B4-BE49-F238E27FC236}">
                  <a16:creationId xmlns:a16="http://schemas.microsoft.com/office/drawing/2014/main" id="{ACAFDFE8-04AC-B0EA-7FA0-40B9F93BFC8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ackgroundRemoval t="10000" b="90000" l="10000" r="90000">
                          <a14:backgroundMark x1="25391" y1="66992" x2="41699" y2="71094"/>
                          <a14:backgroundMark x1="41699" y1="71094" x2="55762" y2="64453"/>
                          <a14:backgroundMark x1="20313" y1="66699" x2="48340" y2="81152"/>
                          <a14:backgroundMark x1="48340" y1="81152" x2="57715" y2="79883"/>
                          <a14:backgroundMark x1="18945" y1="48438" x2="43848" y2="58984"/>
                          <a14:backgroundMark x1="43848" y1="58984" x2="55371" y2="576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62311">
              <a:off x="5237867" y="532228"/>
              <a:ext cx="2126355" cy="2126355"/>
            </a:xfrm>
            <a:prstGeom prst="rect">
              <a:avLst/>
            </a:prstGeom>
          </p:spPr>
        </p:pic>
      </p:grpSp>
      <p:pic>
        <p:nvPicPr>
          <p:cNvPr id="48" name="полью цветы карт">
            <a:extLst>
              <a:ext uri="{FF2B5EF4-FFF2-40B4-BE49-F238E27FC236}">
                <a16:creationId xmlns:a16="http://schemas.microsoft.com/office/drawing/2014/main" id="{E1326E10-0CA5-E17F-299F-0EFBDC6A24A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166" y="1824073"/>
            <a:ext cx="4527416" cy="4359117"/>
          </a:xfrm>
          <a:prstGeom prst="rect">
            <a:avLst/>
          </a:prstGeom>
          <a:effectLst>
            <a:glow rad="50800">
              <a:schemeClr val="bg1">
                <a:alpha val="80000"/>
              </a:schemeClr>
            </a:glow>
          </a:effectLst>
        </p:spPr>
      </p:pic>
      <p:pic>
        <p:nvPicPr>
          <p:cNvPr id="50" name="башня карт">
            <a:extLst>
              <a:ext uri="{FF2B5EF4-FFF2-40B4-BE49-F238E27FC236}">
                <a16:creationId xmlns:a16="http://schemas.microsoft.com/office/drawing/2014/main" id="{67B85475-0C1C-484C-7F9F-981DCDB23CB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752" y="2867167"/>
            <a:ext cx="2983185" cy="3053187"/>
          </a:xfrm>
          <a:prstGeom prst="rect">
            <a:avLst/>
          </a:prstGeom>
          <a:effectLst>
            <a:glow rad="50800">
              <a:schemeClr val="bg1">
                <a:alpha val="80000"/>
              </a:schemeClr>
            </a:glow>
          </a:effectLst>
        </p:spPr>
      </p:pic>
      <p:grpSp>
        <p:nvGrpSpPr>
          <p:cNvPr id="55" name="Бублик карт">
            <a:extLst>
              <a:ext uri="{FF2B5EF4-FFF2-40B4-BE49-F238E27FC236}">
                <a16:creationId xmlns:a16="http://schemas.microsoft.com/office/drawing/2014/main" id="{62F34654-7EB2-36B7-FEB0-9341B65BDEAD}"/>
              </a:ext>
            </a:extLst>
          </p:cNvPr>
          <p:cNvGrpSpPr/>
          <p:nvPr/>
        </p:nvGrpSpPr>
        <p:grpSpPr>
          <a:xfrm>
            <a:off x="3247767" y="2101819"/>
            <a:ext cx="3561285" cy="3727671"/>
            <a:chOff x="2667000" y="-199696"/>
            <a:chExt cx="6858000" cy="6858000"/>
          </a:xfrm>
          <a:effectLst>
            <a:glow rad="50800">
              <a:schemeClr val="bg1">
                <a:alpha val="80000"/>
              </a:schemeClr>
            </a:glow>
          </a:effectLst>
        </p:grpSpPr>
        <p:pic>
          <p:nvPicPr>
            <p:cNvPr id="52" name="Рисунок 51">
              <a:extLst>
                <a:ext uri="{FF2B5EF4-FFF2-40B4-BE49-F238E27FC236}">
                  <a16:creationId xmlns:a16="http://schemas.microsoft.com/office/drawing/2014/main" id="{3B2A276F-FC90-F0C3-F036-14F4333B3CF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-199696"/>
              <a:ext cx="6858000" cy="6858000"/>
            </a:xfrm>
            <a:prstGeom prst="rect">
              <a:avLst/>
            </a:prstGeom>
          </p:spPr>
        </p:pic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7C86DD9A-5874-671F-15A3-C42A5A321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68878" y="1551249"/>
              <a:ext cx="1597708" cy="1597708"/>
            </a:xfrm>
            <a:prstGeom prst="rect">
              <a:avLst/>
            </a:prstGeom>
          </p:spPr>
        </p:pic>
      </p:grpSp>
      <p:grpSp>
        <p:nvGrpSpPr>
          <p:cNvPr id="65" name="Белка карт">
            <a:extLst>
              <a:ext uri="{FF2B5EF4-FFF2-40B4-BE49-F238E27FC236}">
                <a16:creationId xmlns:a16="http://schemas.microsoft.com/office/drawing/2014/main" id="{71D9E44A-1992-AB78-8C78-6B30F5025317}"/>
              </a:ext>
            </a:extLst>
          </p:cNvPr>
          <p:cNvGrpSpPr/>
          <p:nvPr/>
        </p:nvGrpSpPr>
        <p:grpSpPr>
          <a:xfrm>
            <a:off x="3089567" y="2205561"/>
            <a:ext cx="4165145" cy="3742635"/>
            <a:chOff x="3897758" y="792591"/>
            <a:chExt cx="5150419" cy="4785014"/>
          </a:xfrm>
          <a:effectLst>
            <a:glow rad="50800">
              <a:schemeClr val="bg1">
                <a:alpha val="80000"/>
              </a:schemeClr>
            </a:glow>
          </a:effectLst>
        </p:grpSpPr>
        <p:pic>
          <p:nvPicPr>
            <p:cNvPr id="59" name="Рисунок 58">
              <a:extLst>
                <a:ext uri="{FF2B5EF4-FFF2-40B4-BE49-F238E27FC236}">
                  <a16:creationId xmlns:a16="http://schemas.microsoft.com/office/drawing/2014/main" id="{B4185F98-4987-CB1D-4E9C-09198B5F7F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27886" y="1136918"/>
              <a:ext cx="1520291" cy="1520291"/>
            </a:xfrm>
            <a:prstGeom prst="rect">
              <a:avLst/>
            </a:prstGeom>
          </p:spPr>
        </p:pic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88AAA101-68D0-49EA-B381-6C45366B0B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97758" y="792591"/>
              <a:ext cx="4785014" cy="4785014"/>
            </a:xfrm>
            <a:prstGeom prst="rect">
              <a:avLst/>
            </a:prstGeom>
          </p:spPr>
        </p:pic>
        <p:grpSp>
          <p:nvGrpSpPr>
            <p:cNvPr id="64" name="Группа 63">
              <a:extLst>
                <a:ext uri="{FF2B5EF4-FFF2-40B4-BE49-F238E27FC236}">
                  <a16:creationId xmlns:a16="http://schemas.microsoft.com/office/drawing/2014/main" id="{7752331F-24C2-EAD7-3557-10B7E82D5C56}"/>
                </a:ext>
              </a:extLst>
            </p:cNvPr>
            <p:cNvGrpSpPr/>
            <p:nvPr/>
          </p:nvGrpSpPr>
          <p:grpSpPr>
            <a:xfrm>
              <a:off x="6842215" y="1695955"/>
              <a:ext cx="1400895" cy="1281252"/>
              <a:chOff x="5466190" y="103604"/>
              <a:chExt cx="2008843" cy="1812512"/>
            </a:xfrm>
          </p:grpSpPr>
          <p:pic>
            <p:nvPicPr>
              <p:cNvPr id="57" name="Рисунок 56">
                <a:extLst>
                  <a:ext uri="{FF2B5EF4-FFF2-40B4-BE49-F238E27FC236}">
                    <a16:creationId xmlns:a16="http://schemas.microsoft.com/office/drawing/2014/main" id="{7B785285-6E8F-EFDD-7998-5ED5487006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466190" y="103604"/>
                <a:ext cx="1476797" cy="1476797"/>
              </a:xfrm>
              <a:prstGeom prst="rect">
                <a:avLst/>
              </a:prstGeom>
            </p:spPr>
          </p:pic>
          <p:pic>
            <p:nvPicPr>
              <p:cNvPr id="62" name="Рисунок 61">
                <a:extLst>
                  <a:ext uri="{FF2B5EF4-FFF2-40B4-BE49-F238E27FC236}">
                    <a16:creationId xmlns:a16="http://schemas.microsoft.com/office/drawing/2014/main" id="{4AD55796-183F-A80E-B12A-73A1FC8B58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00308">
                <a:off x="6090883" y="319167"/>
                <a:ext cx="1384150" cy="1384150"/>
              </a:xfrm>
              <a:prstGeom prst="rect">
                <a:avLst/>
              </a:prstGeom>
            </p:spPr>
          </p:pic>
          <p:pic>
            <p:nvPicPr>
              <p:cNvPr id="63" name="Рисунок 62">
                <a:extLst>
                  <a:ext uri="{FF2B5EF4-FFF2-40B4-BE49-F238E27FC236}">
                    <a16:creationId xmlns:a16="http://schemas.microsoft.com/office/drawing/2014/main" id="{8C596D9F-EA3B-02A0-FAFA-2AE5B8A0C49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18652615" flipH="1" flipV="1">
                <a:off x="5728055" y="753756"/>
                <a:ext cx="1162360" cy="1162360"/>
              </a:xfrm>
              <a:prstGeom prst="rect">
                <a:avLst/>
              </a:prstGeom>
            </p:spPr>
          </p:pic>
        </p:grpSp>
      </p:grpSp>
      <p:pic>
        <p:nvPicPr>
          <p:cNvPr id="67" name="цветы г">
            <a:extLst>
              <a:ext uri="{FF2B5EF4-FFF2-40B4-BE49-F238E27FC236}">
                <a16:creationId xmlns:a16="http://schemas.microsoft.com/office/drawing/2014/main" id="{F89D237B-D15E-B916-E9FA-BAB87655318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89807" y="1016852"/>
            <a:ext cx="868199" cy="586369"/>
          </a:xfrm>
          <a:prstGeom prst="rect">
            <a:avLst/>
          </a:prstGeom>
        </p:spPr>
      </p:pic>
      <p:pic>
        <p:nvPicPr>
          <p:cNvPr id="83" name="букет г">
            <a:extLst>
              <a:ext uri="{FF2B5EF4-FFF2-40B4-BE49-F238E27FC236}">
                <a16:creationId xmlns:a16="http://schemas.microsoft.com/office/drawing/2014/main" id="{48390555-97CA-B4BC-45C9-3F4883A5810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4900" y="1871503"/>
            <a:ext cx="868199" cy="586369"/>
          </a:xfrm>
          <a:prstGeom prst="rect">
            <a:avLst/>
          </a:prstGeom>
        </p:spPr>
      </p:pic>
      <p:pic>
        <p:nvPicPr>
          <p:cNvPr id="84" name="батон г">
            <a:extLst>
              <a:ext uri="{FF2B5EF4-FFF2-40B4-BE49-F238E27FC236}">
                <a16:creationId xmlns:a16="http://schemas.microsoft.com/office/drawing/2014/main" id="{FD445D53-1B08-65C6-9AAE-39FFAD6CDF8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6089" y="2655742"/>
            <a:ext cx="868199" cy="586369"/>
          </a:xfrm>
          <a:prstGeom prst="rect">
            <a:avLst/>
          </a:prstGeom>
        </p:spPr>
      </p:pic>
      <p:pic>
        <p:nvPicPr>
          <p:cNvPr id="85" name="пыль г">
            <a:extLst>
              <a:ext uri="{FF2B5EF4-FFF2-40B4-BE49-F238E27FC236}">
                <a16:creationId xmlns:a16="http://schemas.microsoft.com/office/drawing/2014/main" id="{080BE5DB-495E-EA28-93E9-330FE05CCFE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8472" y="3399498"/>
            <a:ext cx="868199" cy="586369"/>
          </a:xfrm>
          <a:prstGeom prst="rect">
            <a:avLst/>
          </a:prstGeom>
        </p:spPr>
      </p:pic>
      <p:pic>
        <p:nvPicPr>
          <p:cNvPr id="86" name="башня г">
            <a:extLst>
              <a:ext uri="{FF2B5EF4-FFF2-40B4-BE49-F238E27FC236}">
                <a16:creationId xmlns:a16="http://schemas.microsoft.com/office/drawing/2014/main" id="{8D3ECFE9-EC52-0E0D-BF84-165672A92DB7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1835" y="4198239"/>
            <a:ext cx="868199" cy="586369"/>
          </a:xfrm>
          <a:prstGeom prst="rect">
            <a:avLst/>
          </a:prstGeom>
        </p:spPr>
      </p:pic>
      <p:pic>
        <p:nvPicPr>
          <p:cNvPr id="87" name="бублик г">
            <a:extLst>
              <a:ext uri="{FF2B5EF4-FFF2-40B4-BE49-F238E27FC236}">
                <a16:creationId xmlns:a16="http://schemas.microsoft.com/office/drawing/2014/main" id="{70B70E8C-1E95-BE07-3A71-F8F285AC4F2F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585" y="4946318"/>
            <a:ext cx="868199" cy="586369"/>
          </a:xfrm>
          <a:prstGeom prst="rect">
            <a:avLst/>
          </a:prstGeom>
        </p:spPr>
      </p:pic>
      <p:pic>
        <p:nvPicPr>
          <p:cNvPr id="88" name="белка г">
            <a:extLst>
              <a:ext uri="{FF2B5EF4-FFF2-40B4-BE49-F238E27FC236}">
                <a16:creationId xmlns:a16="http://schemas.microsoft.com/office/drawing/2014/main" id="{470A96C0-1A89-62E3-EAC3-A660F8A8952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2584" y="5756603"/>
            <a:ext cx="868199" cy="586369"/>
          </a:xfrm>
          <a:prstGeom prst="rect">
            <a:avLst/>
          </a:prstGeom>
        </p:spPr>
      </p:pic>
      <p:pic>
        <p:nvPicPr>
          <p:cNvPr id="90" name="подарок">
            <a:extLst>
              <a:ext uri="{FF2B5EF4-FFF2-40B4-BE49-F238E27FC236}">
                <a16:creationId xmlns:a16="http://schemas.microsoft.com/office/drawing/2014/main" id="{DBD5BB83-B7DD-E1B6-706E-69DB75D8E2A9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26" y="5769965"/>
            <a:ext cx="1069486" cy="1082771"/>
          </a:xfrm>
          <a:prstGeom prst="rect">
            <a:avLst/>
          </a:prstGeom>
        </p:spPr>
      </p:pic>
      <p:pic>
        <p:nvPicPr>
          <p:cNvPr id="94" name="Рисунок 93">
            <a:extLst>
              <a:ext uri="{FF2B5EF4-FFF2-40B4-BE49-F238E27FC236}">
                <a16:creationId xmlns:a16="http://schemas.microsoft.com/office/drawing/2014/main" id="{23C9B656-3083-C54C-76A7-012A7734388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88" y="-262808"/>
            <a:ext cx="2276649" cy="2359295"/>
          </a:xfrm>
          <a:prstGeom prst="rect">
            <a:avLst/>
          </a:prstGeom>
        </p:spPr>
      </p:pic>
      <p:pic>
        <p:nvPicPr>
          <p:cNvPr id="105" name="Picture 104" descr="image.png"/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87184" y="2599534"/>
            <a:ext cx="3067050" cy="3067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393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290</TotalTime>
  <Words>29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Script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</cp:revision>
  <dcterms:created xsi:type="dcterms:W3CDTF">2024-11-21T10:33:54Z</dcterms:created>
  <dcterms:modified xsi:type="dcterms:W3CDTF">2024-11-22T08:50:37Z</dcterms:modified>
</cp:coreProperties>
</file>