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725" y="1771650"/>
            <a:ext cx="3648075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