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1229-95E2-4040-85D8-9434A7F9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CA47AB-D461-49C0-A89C-FCC6AE92F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26F16-3208-4165-8A1B-E25EC87B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DC2F3-F8CB-4985-B38F-452493EC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BB566-21FA-4BB0-93F4-37574219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A9746-FC18-407A-897B-187C62DD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979B4-FD37-4789-9083-359B857E6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F2E86-6E34-45A4-9FBE-2870FEB4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020B32-9958-48BB-B991-5880CE39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E0A90-BE08-4E1B-B476-4C27DA1A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0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8059C3-93C8-4D44-9EC9-9F3C772FB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F85D35-E0A8-4674-8F92-E8C5B75F8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CE9DE-CA5A-4212-A669-01E0F338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2F2BB-6550-4665-8770-2B97C8DB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F5DFE-CF94-406A-8DF0-2BC60731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F7C7E-B05C-468C-9F6C-043B0EE3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1F506-A9EA-4C35-8DA8-997BD4236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8ADA9-83BA-4742-B32D-5474EDC8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F18D6-EB75-477C-AA89-6247F5C9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0824F-7B01-4E30-9A10-FDA1DA56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9F370-9ACE-4027-9E2B-37980B77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D16FC-4B23-474B-AD8D-8171336B6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81BB1-4F2D-4138-852E-FFBCEF54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CA125-6B5D-47BC-8290-1405D93A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D2CEA9-F7BF-465C-9FC3-F85F3062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6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112AA-DB3C-4AC3-997D-578541CE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26934-7DBD-44EC-B74F-722B8EF6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1DE64-29CD-4DB4-87AB-683AC878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74EC83-C0C2-4E9F-88FE-3BECD0E6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7EA79-DD13-4F9D-8B28-30B976D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F97BF-5146-40EE-B998-15A38254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5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5EC40-40EF-49BD-8C14-76858B50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0CC8DF-F44B-4A51-B8C3-95099CB29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0D70E-97CD-4CD1-AEAB-4E500C85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051D30-5C54-4EA5-91C5-B1306266D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229A6E-3491-46CF-9A12-63022FEAA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091EAD-296B-41F1-B736-77497EE7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364B-A40D-4631-AB88-399E286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854D64-3EBE-4586-AE97-49247335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9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98BAA-68D8-4694-92EB-FAACEE05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8A107C-41A2-4DF6-9CF9-2B07C181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4CB386-640D-40F8-84E1-2D722FB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8081C2-6A4A-4E20-BEA7-2C93484F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3B74F-3937-48FB-8C07-5E19F9AB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639BEE-C575-4A4F-AA4E-6F860ABA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7AC18C-290A-40C8-B7B6-77BD5B97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4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5A12-297D-449D-A9C0-227447AB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11844-06D1-4BE5-A5C8-035C2586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C4C98-1D17-4122-BA17-E01E322B4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1E2C8-5ED2-491E-8280-1F855183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9DD853-646F-4199-82E3-50CCB150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8DAC53-CA8F-4F82-90A8-E84B8AB8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9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90C2-0D10-4C92-AB81-8FC9D822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5CDB5E-B9D7-4E72-BC06-F0280C1AA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6531F0-8A85-40E2-A8AA-2F55963FE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FB3BA-3132-4310-AD76-384FC0DA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B5C4AB-8144-47F6-9598-3341007C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4906C-7B2C-40D5-BE9C-AE328D14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13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ED9D1-0137-4B9B-AC15-2906EEA4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ECCB55-F9B9-4F2F-9270-61C7CB50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A3EF9-901B-4895-8D82-AC9627E57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1388E-130B-4EEE-9046-C601B641D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573EB-0E50-4B9C-B708-484D4B4DF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7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E50CD-64BD-49B7-9029-9B1C38A89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721A5-CC6A-4E9D-B441-DE39CF78C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4342" r="10262" b="3685"/>
          <a:stretch/>
        </p:blipFill>
        <p:spPr>
          <a:xfrm>
            <a:off x="165789" y="312601"/>
            <a:ext cx="5610225" cy="63661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FFD1C5-E6C3-41D9-804E-1FF2B08C2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8" y="4345126"/>
            <a:ext cx="3524250" cy="273194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9C6CAB-B8C8-483A-902F-9CB5F6EEC4C9}"/>
              </a:ext>
            </a:extLst>
          </p:cNvPr>
          <p:cNvGrpSpPr/>
          <p:nvPr/>
        </p:nvGrpSpPr>
        <p:grpSpPr>
          <a:xfrm>
            <a:off x="5830616" y="3368430"/>
            <a:ext cx="2752724" cy="2752724"/>
            <a:chOff x="4732519" y="1270070"/>
            <a:chExt cx="2752724" cy="27527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7671A5-3763-43A8-9741-7E3DC400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2519" y="1270070"/>
              <a:ext cx="2752724" cy="275272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30E3FBC-EC92-4316-B199-8825F862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3600" y="2390326"/>
              <a:ext cx="1141843" cy="114184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C9FC66-68F8-41B5-9A3A-FCA3676E90D1}"/>
              </a:ext>
            </a:extLst>
          </p:cNvPr>
          <p:cNvGrpSpPr/>
          <p:nvPr/>
        </p:nvGrpSpPr>
        <p:grpSpPr>
          <a:xfrm>
            <a:off x="5840990" y="3364794"/>
            <a:ext cx="2752724" cy="2752724"/>
            <a:chOff x="4628948" y="1803797"/>
            <a:chExt cx="2752724" cy="275272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04CA5F1-E9AA-42D5-B869-248893F4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948" y="1803797"/>
              <a:ext cx="2752724" cy="275272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96ADAF8-22B9-4400-8A32-576618ED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0594" y="2995667"/>
              <a:ext cx="1169726" cy="1168557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DA5C1CA-2AD0-46DB-89BF-FE59EE63ED38}"/>
              </a:ext>
            </a:extLst>
          </p:cNvPr>
          <p:cNvGrpSpPr/>
          <p:nvPr/>
        </p:nvGrpSpPr>
        <p:grpSpPr>
          <a:xfrm>
            <a:off x="5820166" y="3372066"/>
            <a:ext cx="2752724" cy="2752724"/>
            <a:chOff x="9178123" y="1066292"/>
            <a:chExt cx="2752724" cy="275272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D0BBA34-3E6A-43A0-B028-C4AB65B4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123" y="1066292"/>
              <a:ext cx="2752724" cy="2752724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A5DA235-D0D3-4088-99C3-8286B284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77441" y="2249141"/>
              <a:ext cx="1133225" cy="113322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F8E687-8872-4146-B71D-D75986D600AB}"/>
              </a:ext>
            </a:extLst>
          </p:cNvPr>
          <p:cNvGrpSpPr/>
          <p:nvPr/>
        </p:nvGrpSpPr>
        <p:grpSpPr>
          <a:xfrm>
            <a:off x="5828154" y="3400300"/>
            <a:ext cx="2752724" cy="2752724"/>
            <a:chOff x="4964544" y="-908268"/>
            <a:chExt cx="2752724" cy="27527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323FCBB-CCA1-463D-BC58-56ECF590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4544" y="-908268"/>
              <a:ext cx="2752724" cy="275272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04F078-ABAF-4A5A-AAD3-E3BE77CC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0284" y="295701"/>
              <a:ext cx="1085013" cy="108501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DEE760B-5C7D-4B57-984B-BFEFB240E3C3}"/>
              </a:ext>
            </a:extLst>
          </p:cNvPr>
          <p:cNvGrpSpPr/>
          <p:nvPr/>
        </p:nvGrpSpPr>
        <p:grpSpPr>
          <a:xfrm>
            <a:off x="5839118" y="3387348"/>
            <a:ext cx="2752724" cy="2752724"/>
            <a:chOff x="8619519" y="-555484"/>
            <a:chExt cx="2752724" cy="275272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45F1FFE-094D-4941-A764-F99C6B09C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519" y="-555484"/>
              <a:ext cx="2752724" cy="275272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E312B92-1E55-479D-A46A-FDC6D1E6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4769" y="541936"/>
              <a:ext cx="1184479" cy="118447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2375FC5-8386-4D7A-981D-F92570A296CA}"/>
              </a:ext>
            </a:extLst>
          </p:cNvPr>
          <p:cNvGrpSpPr/>
          <p:nvPr/>
        </p:nvGrpSpPr>
        <p:grpSpPr>
          <a:xfrm>
            <a:off x="5836142" y="3377705"/>
            <a:ext cx="2752724" cy="2752724"/>
            <a:chOff x="3811684" y="1949038"/>
            <a:chExt cx="2752724" cy="27527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96EACE-1F05-49DD-9920-5130D1CA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684" y="1949038"/>
              <a:ext cx="2752724" cy="275272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A750423-90D7-4DE1-9420-0C6C3E60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4340" y="3108415"/>
              <a:ext cx="1223787" cy="1223787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82B324-77DC-4143-BFED-A57B4D237A7B}"/>
              </a:ext>
            </a:extLst>
          </p:cNvPr>
          <p:cNvGrpSpPr/>
          <p:nvPr/>
        </p:nvGrpSpPr>
        <p:grpSpPr>
          <a:xfrm>
            <a:off x="5840990" y="3376071"/>
            <a:ext cx="2752724" cy="2752724"/>
            <a:chOff x="9931436" y="745951"/>
            <a:chExt cx="2752724" cy="275272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AD879C9-ADBE-436F-9F9D-69A2A1A1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36" y="745951"/>
              <a:ext cx="2752724" cy="275272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CBC5E6-3968-4F42-B4BB-5C5FD09FC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3639" y="1936791"/>
              <a:ext cx="1125039" cy="112503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10D7A7-ACAE-4D89-9061-5A1E429E2AED}"/>
              </a:ext>
            </a:extLst>
          </p:cNvPr>
          <p:cNvGrpSpPr/>
          <p:nvPr/>
        </p:nvGrpSpPr>
        <p:grpSpPr>
          <a:xfrm>
            <a:off x="5841679" y="3393028"/>
            <a:ext cx="2752724" cy="2752724"/>
            <a:chOff x="5805922" y="1735959"/>
            <a:chExt cx="2752724" cy="275272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D821AA3-F670-4953-B848-CAF78ECD3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922" y="1735959"/>
              <a:ext cx="2752724" cy="275272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BE20D43-82A6-4E58-B3D4-75D2ADC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26586" y="2750677"/>
              <a:ext cx="1511395" cy="151139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347CF9-2845-43AF-857F-0C8166EF40D3}"/>
              </a:ext>
            </a:extLst>
          </p:cNvPr>
          <p:cNvGrpSpPr/>
          <p:nvPr/>
        </p:nvGrpSpPr>
        <p:grpSpPr>
          <a:xfrm>
            <a:off x="5842094" y="3355109"/>
            <a:ext cx="2752724" cy="2752724"/>
            <a:chOff x="1655238" y="1787238"/>
            <a:chExt cx="2752724" cy="2752724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8EDFEA8-9BF6-4D8A-843B-DBBF8D40A2BE}"/>
                </a:ext>
              </a:extLst>
            </p:cNvPr>
            <p:cNvGrpSpPr/>
            <p:nvPr/>
          </p:nvGrpSpPr>
          <p:grpSpPr>
            <a:xfrm>
              <a:off x="1655238" y="1787238"/>
              <a:ext cx="2752724" cy="2752724"/>
              <a:chOff x="8371147" y="2146351"/>
              <a:chExt cx="2752724" cy="275272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D775166-C228-4D0C-B1F3-1C831A986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1147" y="2146351"/>
                <a:ext cx="2752724" cy="2752724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04EBFD3A-63B4-47DF-AA3E-D97EF769B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22385" y="3282673"/>
                <a:ext cx="735197" cy="735197"/>
              </a:xfrm>
              <a:prstGeom prst="rect">
                <a:avLst/>
              </a:prstGeom>
              <a:effectLst>
                <a:glow rad="63500">
                  <a:schemeClr val="accent5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5052B66-6FED-4A92-82AD-AF9790253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9515" y="3235318"/>
              <a:ext cx="735198" cy="735198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3921683-7937-452E-9D4A-3ED6AAD5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2589" y="3392450"/>
              <a:ext cx="743817" cy="743817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3BAAD76-B5BF-444D-8418-6ADE1BDCB8C0}"/>
              </a:ext>
            </a:extLst>
          </p:cNvPr>
          <p:cNvGrpSpPr/>
          <p:nvPr/>
        </p:nvGrpSpPr>
        <p:grpSpPr>
          <a:xfrm>
            <a:off x="5833341" y="3379669"/>
            <a:ext cx="2752724" cy="2752724"/>
            <a:chOff x="7343981" y="3447511"/>
            <a:chExt cx="2752724" cy="2752724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8C9232E6-0AAE-4C57-92C3-6D1A9419996F}"/>
                </a:ext>
              </a:extLst>
            </p:cNvPr>
            <p:cNvGrpSpPr/>
            <p:nvPr/>
          </p:nvGrpSpPr>
          <p:grpSpPr>
            <a:xfrm>
              <a:off x="7343981" y="3447511"/>
              <a:ext cx="2752724" cy="2752724"/>
              <a:chOff x="5852977" y="-580161"/>
              <a:chExt cx="2752724" cy="2752724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F445543F-6445-4973-8524-EC284F04D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52977" y="-580161"/>
                <a:ext cx="2752724" cy="275272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47445964-2BA6-4CEC-934B-83C8F8FD6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71034" y="482900"/>
                <a:ext cx="1089225" cy="1089225"/>
              </a:xfrm>
              <a:prstGeom prst="rect">
                <a:avLst/>
              </a:prstGeom>
              <a:effectLst>
                <a:glow rad="63500">
                  <a:schemeClr val="accent5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B5772DD-1823-43E9-8156-3FEECB47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48">
              <a:off x="8487265" y="4964669"/>
              <a:ext cx="833682" cy="833682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F7EB3-41E8-4EE2-B0F6-87BFFDF18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51172" r="7271" b="7190"/>
          <a:stretch/>
        </p:blipFill>
        <p:spPr>
          <a:xfrm>
            <a:off x="5496543" y="5741911"/>
            <a:ext cx="3100836" cy="11858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EBB6683-CC10-4B72-B429-9E1BEAE3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774" y="57696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D005D27-C851-475C-82DC-F3A84C845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4976" y="266701"/>
            <a:ext cx="2441650" cy="233828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53488" y="3314700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43997 -0.3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4193 -0.326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045E-16 L -0.47018 -0.126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49076 0.064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045E-16 L -0.34063 -0.192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33841 -0.5898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279 0.10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045E-16 L -0.34688 0.0094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3431 -0.407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-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22019 -0.1238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2024-11-25T10:33:36Z</dcterms:created>
  <dcterms:modified xsi:type="dcterms:W3CDTF">2024-11-26T18:58:02Z</dcterms:modified>
</cp:coreProperties>
</file>