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audio" Target="../media/audio1.wav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61520" cy="69494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80649" y="215558"/>
            <a:ext cx="7584975" cy="6118217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8803" y="-926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" y="-409738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0" y="2374666"/>
            <a:ext cx="1613938" cy="161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51" y="256156"/>
            <a:ext cx="1775376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2" y="4680348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89" y="491154"/>
            <a:ext cx="1559864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2" y="4778868"/>
            <a:ext cx="1816007" cy="1399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75" y="436156"/>
            <a:ext cx="1440000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8" y="2374666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85" y="2288981"/>
            <a:ext cx="1332037" cy="184304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748394" y="331457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669610" y="276355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7455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4" y="27455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5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217447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5" y="4288717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37" y="414158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5" y="41062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3" y="42076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5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9" y="31514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35659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218328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04" y="41511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2" y="4111852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8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65" y="817477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36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2" y="4915541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6" y="278549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7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4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61" y="27992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04" y="4684508"/>
            <a:ext cx="12137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27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2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3" y="284343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4" y="2785498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1" y="49155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0" y="499667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504552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275533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6" y="74548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8" y="82513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85" y="715320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21" y="274890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16" y="75259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03970" y="2780665"/>
            <a:ext cx="26384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Произвольный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19</cp:revision>
  <dcterms:created xsi:type="dcterms:W3CDTF">2024-07-09T08:19:18Z</dcterms:created>
  <dcterms:modified xsi:type="dcterms:W3CDTF">2024-07-09T08:20:31Z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7FB5B3FF919744B58D2C683242AFC977_12</vt:lpwstr>
  </property>
  <property fmtid="{D5CDD505-2E9C-101B-9397-08002B2CF9AE}" pid="3" name="KSOProductBuildVer">
    <vt:lpwstr>1033-12.2.0.17119</vt:lpwstr>
  </property>
</Properties>
</file>