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34C09-02C4-18AC-D3F8-85FF4FF54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D9F08C-03FD-73CE-260A-B27093F49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9AFDD-ACA5-7947-02F1-38EC3192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96759-372D-E9A3-DC94-C9207F489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8F3BE9-34A3-7EFA-0E01-FA937686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F3623-A2B0-0608-2BC9-B353A319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72585F-7DE2-7283-C477-E45B2E053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1FA7F-6880-F187-5000-A5CEC0F7C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79E21-BA34-B937-76A9-FC0C1D7E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C9B39-D1A7-B07D-1E3A-12736CE7A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49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C11C4B-25F6-C5BA-A03F-5B7FF7941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2A6BDD-A3BD-DFF3-64A5-C40167178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3A37E-EFA1-8445-77F5-9D3AF700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36E0FE-881C-8392-EEF4-690977B0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266F9-C395-85EA-424B-67AD88C1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0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7BF30-DBE4-4442-AA66-ECABCB91B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D42B0-3204-6B43-31CC-AEB3C6E05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29EE0-DBAD-9D5C-C21B-3A4EE4E3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DE1A0-F0DB-CAA8-535E-7D0C0D32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74EDE-87DF-3CE1-5199-E4F67EB8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7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2FC40-716A-773A-CDFE-CAF12BD2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C2E32C-5304-FA14-0BA4-886D81E61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2C353-B22B-1998-19CD-FFEEC4BF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69414-75C1-BCB4-FFB0-4928F480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10EEB-98F0-39E7-5EFA-FADE85ABB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7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34289-C1EC-51DE-665E-7E754666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61D82D-E9AB-B210-E261-C832503C5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F483A-0BBE-0054-7740-B0661AD38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380C2D-A37F-0812-B060-668FA59F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E39AC1-F32C-7C02-D686-635AB21F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379699-6FDB-80C0-7D41-BF400D12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92E17-706D-C392-D82B-1F96D8F08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14FF3B-1771-5482-D00C-89CCC8B26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375BDF-3816-BC3C-8ED9-8B01DFF8E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996072-2C29-340E-D4D4-85D366E28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22841C-98EA-59D0-3C14-A2894A4B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7FFFFA-AD0B-6621-FF38-7EA99362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3BA7EB-47FD-E1A0-0F67-B9348D81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6EEB78-E663-C73D-2D77-ACAAA4A9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9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EE504-6157-058F-DD06-DD1B17F6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573857-08CC-5F7B-9DFD-5985AD79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CF800C-B79A-0108-336F-BBBDC188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490841-8897-349F-5CAD-7102E82F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3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935BB3-30F0-43CE-2180-3A6A5C537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A19AE8-E8BD-5CD8-7203-89552B0F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6D3DD3-82E4-AD8E-E9BE-E2F1655B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19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577F4-B382-8895-189C-EC8CF772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7B95E-FE5E-AD93-A90A-EF643A8EB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C9309F-1D12-CA8F-8A55-C97BA407F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70F982-94F9-254F-A6F4-A8D4D6E5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E5E67E-E723-0BD8-71F0-8882F25DA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449EFC-E56F-0241-7263-484EBCE3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BA54E-8013-BAB7-9A9C-626B8037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EA7513-97DE-D18A-B65B-9648314B0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68FA42-2E98-A411-9D49-5A7F890D0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FFC1BC-3574-EFB9-D9E5-7B58F647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DFD8B7-BB7D-C09C-2AE3-EF4597B64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DD5C42-C8F0-8C41-BC63-6CC49202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341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50A55-7838-0495-CBC6-50F070BC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572489-7540-1F5B-313B-26F4E9C12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68004-1021-E4F9-F79B-2B5E97E8A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65F6-A6B3-44EF-9534-EBF493630A3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C12AEA-37FB-9D0B-A996-1D8CDFC18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31124-B6AF-9659-77AA-8DD3E5272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F3543-D688-44FA-A396-F777723DFB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8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9064C-BD7D-3ABD-3D43-DEE563E53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5F4DB5-0852-AF90-494B-03DC4287F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24EE52-B7FC-5F7F-CC03-5EAE68CF4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99" y="-155274"/>
            <a:ext cx="12297833" cy="717890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969A23E-D829-A1A6-E4AB-D2FC1C381332}"/>
              </a:ext>
            </a:extLst>
          </p:cNvPr>
          <p:cNvGrpSpPr/>
          <p:nvPr/>
        </p:nvGrpSpPr>
        <p:grpSpPr>
          <a:xfrm>
            <a:off x="8019295" y="271671"/>
            <a:ext cx="2650067" cy="1766082"/>
            <a:chOff x="4755726" y="239322"/>
            <a:chExt cx="2650067" cy="1766082"/>
          </a:xfrm>
        </p:grpSpPr>
        <p:sp>
          <p:nvSpPr>
            <p:cNvPr id="16" name="Прямоугольник: скругленные противолежащие углы 15">
              <a:extLst>
                <a:ext uri="{FF2B5EF4-FFF2-40B4-BE49-F238E27FC236}">
                  <a16:creationId xmlns:a16="http://schemas.microsoft.com/office/drawing/2014/main" id="{352E8F68-A1C4-47FB-F0C3-9AA139D3373C}"/>
                </a:ext>
              </a:extLst>
            </p:cNvPr>
            <p:cNvSpPr/>
            <p:nvPr/>
          </p:nvSpPr>
          <p:spPr>
            <a:xfrm>
              <a:off x="4755726" y="239322"/>
              <a:ext cx="2650067" cy="1766082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E1940CDC-CFEC-5E1D-A0A9-583E50EFB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3095" y="301910"/>
              <a:ext cx="1691640" cy="1691640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FB33824-39EC-7177-73F7-929FDB57EBBF}"/>
              </a:ext>
            </a:extLst>
          </p:cNvPr>
          <p:cNvGrpSpPr/>
          <p:nvPr/>
        </p:nvGrpSpPr>
        <p:grpSpPr>
          <a:xfrm>
            <a:off x="8012238" y="2316163"/>
            <a:ext cx="2664183" cy="1780186"/>
            <a:chOff x="5049587" y="2434856"/>
            <a:chExt cx="2664183" cy="178018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5FF306E-112C-7AFF-6933-294E82C1F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9587" y="2434856"/>
              <a:ext cx="2664183" cy="1780186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ADEAA58-306D-9814-AB7D-A82DCC8EA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4480" y="2497194"/>
              <a:ext cx="1717848" cy="1717848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632F8A6-E6A2-EBCD-AE70-98C8452FDE52}"/>
              </a:ext>
            </a:extLst>
          </p:cNvPr>
          <p:cNvGrpSpPr/>
          <p:nvPr/>
        </p:nvGrpSpPr>
        <p:grpSpPr>
          <a:xfrm>
            <a:off x="8019295" y="4486431"/>
            <a:ext cx="2664183" cy="1946109"/>
            <a:chOff x="4883818" y="4644357"/>
            <a:chExt cx="2664183" cy="194610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5AAD03E-F319-8A0C-73D2-11E991104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83818" y="4644357"/>
              <a:ext cx="2664183" cy="178018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F9486A5-D531-14DF-BFB2-8D394E4B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897" y="4753190"/>
              <a:ext cx="1837276" cy="1837276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C68F4E9-291F-102C-6510-DE9D2F856735}"/>
              </a:ext>
            </a:extLst>
          </p:cNvPr>
          <p:cNvGrpSpPr/>
          <p:nvPr/>
        </p:nvGrpSpPr>
        <p:grpSpPr>
          <a:xfrm>
            <a:off x="8019295" y="257567"/>
            <a:ext cx="2648705" cy="1780186"/>
            <a:chOff x="8019295" y="257567"/>
            <a:chExt cx="2648705" cy="1780186"/>
          </a:xfrm>
        </p:grpSpPr>
        <p:sp>
          <p:nvSpPr>
            <p:cNvPr id="27" name="Прямоугольник: скругленные противолежащие углы 26">
              <a:extLst>
                <a:ext uri="{FF2B5EF4-FFF2-40B4-BE49-F238E27FC236}">
                  <a16:creationId xmlns:a16="http://schemas.microsoft.com/office/drawing/2014/main" id="{48016CBB-AD89-BF28-C592-722019B8FEB1}"/>
                </a:ext>
              </a:extLst>
            </p:cNvPr>
            <p:cNvSpPr/>
            <p:nvPr/>
          </p:nvSpPr>
          <p:spPr>
            <a:xfrm>
              <a:off x="8019295" y="257567"/>
              <a:ext cx="2648705" cy="1780186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BD5598-169C-BF3E-58CA-A5EDF6197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27432" y="343278"/>
              <a:ext cx="1570103" cy="161950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6913EFA8-81B6-22A1-3A8F-9373B925F443}"/>
              </a:ext>
            </a:extLst>
          </p:cNvPr>
          <p:cNvGrpSpPr/>
          <p:nvPr/>
        </p:nvGrpSpPr>
        <p:grpSpPr>
          <a:xfrm>
            <a:off x="8003817" y="2298178"/>
            <a:ext cx="2658086" cy="1816156"/>
            <a:chOff x="8003817" y="2298178"/>
            <a:chExt cx="2658086" cy="1816156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B94E674-7577-26DB-BF8E-2FC545FA2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3817" y="2298178"/>
              <a:ext cx="2658086" cy="179237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982884D-53E5-1F8E-5C22-5F04B36B2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8522" y="2323806"/>
              <a:ext cx="1697686" cy="179052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144A2E2-62EB-E52B-550D-3526E6BF6BE5}"/>
              </a:ext>
            </a:extLst>
          </p:cNvPr>
          <p:cNvGrpSpPr/>
          <p:nvPr/>
        </p:nvGrpSpPr>
        <p:grpSpPr>
          <a:xfrm>
            <a:off x="8018010" y="4470443"/>
            <a:ext cx="2658086" cy="1802270"/>
            <a:chOff x="8018010" y="4470443"/>
            <a:chExt cx="2658086" cy="1802270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1C484FA-6870-839F-F026-68BFEAA23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18010" y="4480334"/>
              <a:ext cx="2658086" cy="1792379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9F7DD11-AA44-2E4D-CBC3-592EA23AA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953" y="4470443"/>
              <a:ext cx="1792380" cy="179238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77D556BE-672C-19A8-4FAA-DD308469277B}"/>
              </a:ext>
            </a:extLst>
          </p:cNvPr>
          <p:cNvGrpSpPr/>
          <p:nvPr/>
        </p:nvGrpSpPr>
        <p:grpSpPr>
          <a:xfrm>
            <a:off x="8012077" y="282071"/>
            <a:ext cx="2633371" cy="1762221"/>
            <a:chOff x="8018010" y="265575"/>
            <a:chExt cx="2633371" cy="1762221"/>
          </a:xfrm>
        </p:grpSpPr>
        <p:sp>
          <p:nvSpPr>
            <p:cNvPr id="46" name="Прямоугольник: скругленные противолежащие углы 45">
              <a:extLst>
                <a:ext uri="{FF2B5EF4-FFF2-40B4-BE49-F238E27FC236}">
                  <a16:creationId xmlns:a16="http://schemas.microsoft.com/office/drawing/2014/main" id="{5D289647-6370-A83D-712A-3BF9D4A933EE}"/>
                </a:ext>
              </a:extLst>
            </p:cNvPr>
            <p:cNvSpPr/>
            <p:nvPr/>
          </p:nvSpPr>
          <p:spPr>
            <a:xfrm>
              <a:off x="8018010" y="265575"/>
              <a:ext cx="2633371" cy="1760324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ABBB693-3F6B-BC60-49EA-B571B9FFC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423" y="369718"/>
              <a:ext cx="1658078" cy="1658078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1878BE9-7C32-A17C-0872-0A1A622832A4}"/>
              </a:ext>
            </a:extLst>
          </p:cNvPr>
          <p:cNvGrpSpPr/>
          <p:nvPr/>
        </p:nvGrpSpPr>
        <p:grpSpPr>
          <a:xfrm>
            <a:off x="8023469" y="2115012"/>
            <a:ext cx="2645893" cy="2237509"/>
            <a:chOff x="8023469" y="2115012"/>
            <a:chExt cx="2645893" cy="2237509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F0FAA886-E546-7A95-2CB3-E7B089FF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23469" y="2304819"/>
              <a:ext cx="2645893" cy="1767993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5E4385B-ACEC-85C6-143B-B492C856E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952" y="2115012"/>
              <a:ext cx="2237509" cy="2237509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A5B4D7E-2127-AB2F-CF81-F0434474115A}"/>
              </a:ext>
            </a:extLst>
          </p:cNvPr>
          <p:cNvGrpSpPr/>
          <p:nvPr/>
        </p:nvGrpSpPr>
        <p:grpSpPr>
          <a:xfrm>
            <a:off x="8037585" y="4480334"/>
            <a:ext cx="2645893" cy="1837276"/>
            <a:chOff x="8037585" y="4480334"/>
            <a:chExt cx="2645893" cy="1837276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95C9A4A-EB64-9968-326C-F2428B6AB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37585" y="4483468"/>
              <a:ext cx="2645893" cy="176799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6A0912-D7BC-B4AB-69D9-4C946805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1643" y="4480334"/>
              <a:ext cx="1837276" cy="1837276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632CB21-F4F2-5071-CD15-E5DFCD358E41}"/>
              </a:ext>
            </a:extLst>
          </p:cNvPr>
          <p:cNvGrpSpPr/>
          <p:nvPr/>
        </p:nvGrpSpPr>
        <p:grpSpPr>
          <a:xfrm>
            <a:off x="8019295" y="271510"/>
            <a:ext cx="2679661" cy="1759489"/>
            <a:chOff x="8003817" y="269028"/>
            <a:chExt cx="2679661" cy="1759489"/>
          </a:xfrm>
        </p:grpSpPr>
        <p:sp>
          <p:nvSpPr>
            <p:cNvPr id="53" name="Прямоугольник: скругленные противолежащие углы 52">
              <a:extLst>
                <a:ext uri="{FF2B5EF4-FFF2-40B4-BE49-F238E27FC236}">
                  <a16:creationId xmlns:a16="http://schemas.microsoft.com/office/drawing/2014/main" id="{AABC4DA6-AEA8-8A8F-01C0-52E4100764FA}"/>
                </a:ext>
              </a:extLst>
            </p:cNvPr>
            <p:cNvSpPr/>
            <p:nvPr/>
          </p:nvSpPr>
          <p:spPr>
            <a:xfrm>
              <a:off x="8003817" y="277554"/>
              <a:ext cx="2679661" cy="1750963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64FD1A2E-9D4E-61DD-13AC-19515D992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953" y="269028"/>
              <a:ext cx="1744320" cy="174432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51A87B0C-14F2-32DD-22D7-9E20205AEE7C}"/>
              </a:ext>
            </a:extLst>
          </p:cNvPr>
          <p:cNvGrpSpPr/>
          <p:nvPr/>
        </p:nvGrpSpPr>
        <p:grpSpPr>
          <a:xfrm>
            <a:off x="8023007" y="2224559"/>
            <a:ext cx="2694666" cy="2018414"/>
            <a:chOff x="8023007" y="2224559"/>
            <a:chExt cx="2694666" cy="2018414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3BAEF5A2-B8D3-A647-928D-66046525E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023007" y="2307866"/>
              <a:ext cx="2694666" cy="1761897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9DA9DAA8-D415-9A59-1D5B-8817C1FA6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110" y="2224559"/>
              <a:ext cx="2018414" cy="2018414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CD15791-B35E-AEEB-8F81-760E41727553}"/>
              </a:ext>
            </a:extLst>
          </p:cNvPr>
          <p:cNvGrpSpPr/>
          <p:nvPr/>
        </p:nvGrpSpPr>
        <p:grpSpPr>
          <a:xfrm>
            <a:off x="7981430" y="4497249"/>
            <a:ext cx="2694666" cy="1935291"/>
            <a:chOff x="7981430" y="4497249"/>
            <a:chExt cx="2694666" cy="1935291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013D1E30-6B03-77BA-A42F-278A61E8B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81430" y="4497249"/>
              <a:ext cx="2694666" cy="1761897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D7674B8D-3AF3-5882-DD72-E94C61759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6110" y="4595264"/>
              <a:ext cx="1837276" cy="1837276"/>
            </a:xfrm>
            <a:prstGeom prst="rect">
              <a:avLst/>
            </a:prstGeom>
          </p:spPr>
        </p:pic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F83B6A1-3414-B887-9EF0-588B5F9EEE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" y="5531782"/>
            <a:ext cx="1370940" cy="130142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BCBDDE8-C1EF-A14E-7CD5-7931CF3F23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308003" y="-28350"/>
            <a:ext cx="883997" cy="829128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94B6E97-29CA-3DCC-ABCD-B4CD486C6901}"/>
              </a:ext>
            </a:extLst>
          </p:cNvPr>
          <p:cNvGrpSpPr/>
          <p:nvPr/>
        </p:nvGrpSpPr>
        <p:grpSpPr>
          <a:xfrm>
            <a:off x="4346826" y="1824997"/>
            <a:ext cx="2920566" cy="2483362"/>
            <a:chOff x="4403101" y="2384971"/>
            <a:chExt cx="2920566" cy="2483362"/>
          </a:xfrm>
        </p:grpSpPr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E4B1B3A-2F76-26CE-8B38-84777E620729}"/>
                </a:ext>
              </a:extLst>
            </p:cNvPr>
            <p:cNvGrpSpPr/>
            <p:nvPr/>
          </p:nvGrpSpPr>
          <p:grpSpPr>
            <a:xfrm>
              <a:off x="4403101" y="2384971"/>
              <a:ext cx="2920566" cy="2483362"/>
              <a:chOff x="1769646" y="2094726"/>
              <a:chExt cx="2664183" cy="1780186"/>
            </a:xfrm>
          </p:grpSpPr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63BD3706-B28C-29C0-F8EC-5594693D8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9646" y="2094726"/>
                <a:ext cx="2664183" cy="1780186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5F8A44-7BCB-1C76-11C5-B969C99AB1E4}"/>
                  </a:ext>
                </a:extLst>
              </p:cNvPr>
              <p:cNvSpPr txBox="1"/>
              <p:nvPr/>
            </p:nvSpPr>
            <p:spPr>
              <a:xfrm>
                <a:off x="2023533" y="2305086"/>
                <a:ext cx="22775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ЖАДНЫЙ…</a:t>
                </a:r>
              </a:p>
            </p:txBody>
          </p:sp>
        </p:grp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CB83864-283A-C470-82E9-879AE5A5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4649" y="3209295"/>
              <a:ext cx="1563276" cy="1563276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FED6BE8-26CA-0D5B-A51F-BE6C7481584A}"/>
              </a:ext>
            </a:extLst>
          </p:cNvPr>
          <p:cNvGrpSpPr/>
          <p:nvPr/>
        </p:nvGrpSpPr>
        <p:grpSpPr>
          <a:xfrm>
            <a:off x="4338405" y="1826034"/>
            <a:ext cx="2889017" cy="2574400"/>
            <a:chOff x="4274411" y="4315945"/>
            <a:chExt cx="2889017" cy="2574400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7EE55E42-9FD4-2114-78B5-36908F5B07EC}"/>
                </a:ext>
              </a:extLst>
            </p:cNvPr>
            <p:cNvGrpSpPr/>
            <p:nvPr/>
          </p:nvGrpSpPr>
          <p:grpSpPr>
            <a:xfrm>
              <a:off x="4274411" y="4315945"/>
              <a:ext cx="2889017" cy="2483361"/>
              <a:chOff x="4543763" y="3370423"/>
              <a:chExt cx="2889017" cy="2483361"/>
            </a:xfrm>
          </p:grpSpPr>
          <p:sp>
            <p:nvSpPr>
              <p:cNvPr id="25" name="Прямоугольник: скругленные противолежащие углы 24">
                <a:extLst>
                  <a:ext uri="{FF2B5EF4-FFF2-40B4-BE49-F238E27FC236}">
                    <a16:creationId xmlns:a16="http://schemas.microsoft.com/office/drawing/2014/main" id="{5779BF22-0289-82C8-9711-E928226ADAFC}"/>
                  </a:ext>
                </a:extLst>
              </p:cNvPr>
              <p:cNvSpPr/>
              <p:nvPr/>
            </p:nvSpPr>
            <p:spPr>
              <a:xfrm>
                <a:off x="4543763" y="3370423"/>
                <a:ext cx="2889017" cy="2483361"/>
              </a:xfrm>
              <a:prstGeom prst="round2Diag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992C62-95EE-60F6-14E0-9EB6D3028DD1}"/>
                  </a:ext>
                </a:extLst>
              </p:cNvPr>
              <p:cNvSpPr txBox="1"/>
              <p:nvPr/>
            </p:nvSpPr>
            <p:spPr>
              <a:xfrm>
                <a:off x="4681420" y="3572582"/>
                <a:ext cx="25999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УВАЖАЕМЫЙ</a:t>
                </a:r>
                <a:endParaRPr lang="ru-RU" sz="2800" dirty="0"/>
              </a:p>
            </p:txBody>
          </p:sp>
        </p:grp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3A3BDC7C-7F8A-A0E5-F2A5-A145C8863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679" y="5053069"/>
              <a:ext cx="1837276" cy="183727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7031D0B-F510-C381-5CB5-47EC24688663}"/>
              </a:ext>
            </a:extLst>
          </p:cNvPr>
          <p:cNvGrpSpPr/>
          <p:nvPr/>
        </p:nvGrpSpPr>
        <p:grpSpPr>
          <a:xfrm>
            <a:off x="4299455" y="1846408"/>
            <a:ext cx="2935185" cy="2484890"/>
            <a:chOff x="687630" y="3705736"/>
            <a:chExt cx="2935185" cy="2484890"/>
          </a:xfrm>
        </p:grpSpPr>
        <p:sp>
          <p:nvSpPr>
            <p:cNvPr id="45" name="Прямоугольник: скругленные противолежащие углы 44">
              <a:extLst>
                <a:ext uri="{FF2B5EF4-FFF2-40B4-BE49-F238E27FC236}">
                  <a16:creationId xmlns:a16="http://schemas.microsoft.com/office/drawing/2014/main" id="{C91D2C19-470B-7EF0-AD2D-BD07DFADA87F}"/>
                </a:ext>
              </a:extLst>
            </p:cNvPr>
            <p:cNvSpPr/>
            <p:nvPr/>
          </p:nvSpPr>
          <p:spPr>
            <a:xfrm>
              <a:off x="687630" y="3705736"/>
              <a:ext cx="2935185" cy="2484890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E61959-EE1D-D892-D237-D0A39F128CC2}"/>
                </a:ext>
              </a:extLst>
            </p:cNvPr>
            <p:cNvSpPr txBox="1"/>
            <p:nvPr/>
          </p:nvSpPr>
          <p:spPr>
            <a:xfrm>
              <a:off x="1221690" y="3755214"/>
              <a:ext cx="2185272" cy="525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ЖАННИН</a:t>
              </a:r>
              <a:endParaRPr lang="ru-RU" dirty="0"/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B465F916-3E69-C2F7-1C82-B26458B7E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117" y="4216423"/>
              <a:ext cx="1534178" cy="185038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C20B608E-526A-CEF4-7E1D-93D1D7E8CB1D}"/>
              </a:ext>
            </a:extLst>
          </p:cNvPr>
          <p:cNvGrpSpPr/>
          <p:nvPr/>
        </p:nvGrpSpPr>
        <p:grpSpPr>
          <a:xfrm>
            <a:off x="4244307" y="1839311"/>
            <a:ext cx="3001279" cy="2578639"/>
            <a:chOff x="3724260" y="228604"/>
            <a:chExt cx="3001279" cy="2578639"/>
          </a:xfrm>
        </p:grpSpPr>
        <p:sp>
          <p:nvSpPr>
            <p:cNvPr id="52" name="Прямоугольник: скругленные противолежащие углы 51">
              <a:extLst>
                <a:ext uri="{FF2B5EF4-FFF2-40B4-BE49-F238E27FC236}">
                  <a16:creationId xmlns:a16="http://schemas.microsoft.com/office/drawing/2014/main" id="{FC2656B0-EB8E-AF0C-6AAC-A6B40A96AE7C}"/>
                </a:ext>
              </a:extLst>
            </p:cNvPr>
            <p:cNvSpPr/>
            <p:nvPr/>
          </p:nvSpPr>
          <p:spPr>
            <a:xfrm>
              <a:off x="3724260" y="228604"/>
              <a:ext cx="3001279" cy="2491177"/>
            </a:xfrm>
            <a:prstGeom prst="round2Diag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FB5689-F8C6-EF02-D739-F3914794FEBE}"/>
                </a:ext>
              </a:extLst>
            </p:cNvPr>
            <p:cNvSpPr txBox="1"/>
            <p:nvPr/>
          </p:nvSpPr>
          <p:spPr>
            <a:xfrm>
              <a:off x="4133085" y="332433"/>
              <a:ext cx="2091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ru-RU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ЖЕНИНА</a:t>
              </a:r>
              <a:endParaRPr lang="ru-RU" dirty="0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9D1661C-85F5-B650-3AB0-DB6A0CBCD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195" y="800778"/>
              <a:ext cx="2006465" cy="2006465"/>
            </a:xfrm>
            <a:prstGeom prst="rect">
              <a:avLst/>
            </a:prstGeom>
          </p:spPr>
        </p:pic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BE3E684-9841-998D-AA3E-2A0BFECF69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54" y="849989"/>
            <a:ext cx="3014670" cy="3093241"/>
          </a:xfrm>
          <a:prstGeom prst="rect">
            <a:avLst/>
          </a:prstGeom>
        </p:spPr>
      </p:pic>
      <p:pic>
        <p:nvPicPr>
          <p:cNvPr id="423" name="Picture 42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2337" y="1728680"/>
            <a:ext cx="37433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6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Лия Добровольская</cp:lastModifiedBy>
  <cp:revision>5</cp:revision>
  <dcterms:created xsi:type="dcterms:W3CDTF">2024-07-26T19:24:21Z</dcterms:created>
  <dcterms:modified xsi:type="dcterms:W3CDTF">2024-08-28T14:21:11Z</dcterms:modified>
</cp:coreProperties>
</file>