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9609" y="3760754"/>
            <a:ext cx="2505075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