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Анастасия Баранник" initials="АБ" lastIdx="1" clrIdx="0">
    <p:extLst>
      <p:ext uri="{19B8F6BF-5375-455C-9EA6-DF929625EA0E}">
        <p15:presenceInfo xmlns:p15="http://schemas.microsoft.com/office/powerpoint/2012/main" userId="456fd72a0db9488e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50" d="100"/>
          <a:sy n="50" d="100"/>
        </p:scale>
        <p:origin x="2238" y="120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commentAuthors" Target="commentAuthors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2C1005B-F35B-45AD-B480-F98C0842C9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DF8AD38-B8D5-4F18-9EBD-24C082D43F8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6CD688F-C98B-4D16-8EC1-240BB470D0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5A9C2F-25CB-4943-AA83-A17B67EA3A3D}" type="datetimeFigureOut">
              <a:rPr lang="ru-UA" smtClean="0"/>
              <a:t>10.12.2024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0242BA5-3E11-438B-BA42-22EA00E7D1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205F519-4D2A-4D78-8409-1C571FA392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AAB09-2CEC-4D6E-B76F-1678BFDE08D4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0726574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007908D-2E7A-4BA3-BB65-427E34655F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697B94E-D0E9-4746-BEB9-C3FFDFD145B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1D6A260-916B-4999-A129-DFEC40275C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5A9C2F-25CB-4943-AA83-A17B67EA3A3D}" type="datetimeFigureOut">
              <a:rPr lang="ru-UA" smtClean="0"/>
              <a:t>10.12.2024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9ECF141-072F-4B57-9E89-4155FEEB41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AF87A35-F372-48DF-9DE3-91F8D06B09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AAB09-2CEC-4D6E-B76F-1678BFDE08D4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999847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7305583E-5818-4CAE-B32C-16C0AC138FF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A062456-E966-4EC7-B679-67DDD30A55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31F0267-0DA3-4679-B080-B80A912897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5A9C2F-25CB-4943-AA83-A17B67EA3A3D}" type="datetimeFigureOut">
              <a:rPr lang="ru-UA" smtClean="0"/>
              <a:t>10.12.2024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E103FEB-E49F-4C3D-99FA-490BAEA759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05EC151-BBA7-478E-8714-F092CF655E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AAB09-2CEC-4D6E-B76F-1678BFDE08D4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2665353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05FB7D-89CA-474B-A6A8-C96506EBE9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B3C4F93-7CF5-4FD6-A4BE-058922469E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F6E686A-4FAF-401E-B25B-A2588E1ADC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5A9C2F-25CB-4943-AA83-A17B67EA3A3D}" type="datetimeFigureOut">
              <a:rPr lang="ru-UA" smtClean="0"/>
              <a:t>10.12.2024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FCEFE9D-881E-4905-944C-ADE773E610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9B90C4E-FBCB-415B-9B2E-31503E786D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AAB09-2CEC-4D6E-B76F-1678BFDE08D4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439582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272A4A3-D82A-4B04-9282-CB6E212C7A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736B426-C906-4E1D-81FA-4A16066CA1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6359F24-7763-486D-88BD-A6069EB1C2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5A9C2F-25CB-4943-AA83-A17B67EA3A3D}" type="datetimeFigureOut">
              <a:rPr lang="ru-UA" smtClean="0"/>
              <a:t>10.12.2024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60F6C73-6DC0-4CEE-88A2-569E41510B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6D73AE0-43CD-459D-BD5D-809C009614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AAB09-2CEC-4D6E-B76F-1678BFDE08D4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78996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51189C2-0F99-4CF7-9D5A-3B3D958512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231F13C-FAC1-4D1E-9216-B9D2C64AEE9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169D80F-0ECA-41EC-8454-563EFAFBEB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48BD171-7C9F-465D-909E-406ECADCD6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5A9C2F-25CB-4943-AA83-A17B67EA3A3D}" type="datetimeFigureOut">
              <a:rPr lang="ru-UA" smtClean="0"/>
              <a:t>10.12.2024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CF16765-9FF5-4D2B-AE3D-BA36B62626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7471129-41F6-4CE4-8218-50948E3EC5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AAB09-2CEC-4D6E-B76F-1678BFDE08D4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7936989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4EF1411-E411-4E9F-BC60-7B07148F4B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1A8F438-187E-44F3-8875-D3CAD11C0F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03B4C3D-ACF8-49F3-A703-0F15DA87A5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B1E46A4B-62B5-4072-A15E-D5FB1152735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CB98E99-D3E7-4231-BC21-D708C632476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FB7D7301-4D78-4D96-B919-7EEE25E5FC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5A9C2F-25CB-4943-AA83-A17B67EA3A3D}" type="datetimeFigureOut">
              <a:rPr lang="ru-UA" smtClean="0"/>
              <a:t>10.12.2024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586DBFBA-CBE8-4F37-A949-B1B232B63B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40B815EB-682F-4EA6-B9DB-5B65DD3D7A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AAB09-2CEC-4D6E-B76F-1678BFDE08D4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907158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A4B723A-6485-4139-94CE-588B540607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49279CF9-E445-4EB5-B17E-7209F2E7CD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5A9C2F-25CB-4943-AA83-A17B67EA3A3D}" type="datetimeFigureOut">
              <a:rPr lang="ru-UA" smtClean="0"/>
              <a:t>10.12.2024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CC813C68-8046-4CF3-B7DF-528A386E40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55427C76-3AD8-4C46-A596-5F28C469B4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AAB09-2CEC-4D6E-B76F-1678BFDE08D4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1423692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B4DC7B19-AD5F-42BE-A3A9-AB3272A960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5A9C2F-25CB-4943-AA83-A17B67EA3A3D}" type="datetimeFigureOut">
              <a:rPr lang="ru-UA" smtClean="0"/>
              <a:t>10.12.2024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FF53053-31E4-406D-A280-46589EC8AE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9FB72A7-3905-4031-B5A8-BD32305B74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AAB09-2CEC-4D6E-B76F-1678BFDE08D4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7641728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C06EE9-71FD-40FA-8487-5310368B9D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F605593-43F5-4458-BF00-CC6FC1B55B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8F29C5B-7476-43A4-9C3C-087734D99E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D1AC1A6-89EA-4E30-A217-8B5D1BE2C3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5A9C2F-25CB-4943-AA83-A17B67EA3A3D}" type="datetimeFigureOut">
              <a:rPr lang="ru-UA" smtClean="0"/>
              <a:t>10.12.2024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0DD509D-929D-47E5-8DEC-38320942E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EDD59CF-7C40-4AD6-964D-712FC8AF18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AAB09-2CEC-4D6E-B76F-1678BFDE08D4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952299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9E649C-8EDA-44FD-9196-342CDC7A6B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B10EF18B-3654-4BEC-9EB9-CA473C4FCD6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F3B0535-FD03-414E-8FE8-D3CD160D86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D1E5DBC-4A66-4C01-A1F7-1EFB7AFE9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5A9C2F-25CB-4943-AA83-A17B67EA3A3D}" type="datetimeFigureOut">
              <a:rPr lang="ru-UA" smtClean="0"/>
              <a:t>10.12.2024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7230ECE-34B3-4E5B-A605-1882AF895C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156427F-88A7-4983-90E0-379940FFB6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AAB09-2CEC-4D6E-B76F-1678BFDE08D4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501687712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4F59926-66F4-4B81-A089-4C23C6DF46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6E04A6B-8280-49D4-875F-8A393491F9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796370A-0A2A-4AAE-9D10-449E0104F24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5A9C2F-25CB-4943-AA83-A17B67EA3A3D}" type="datetimeFigureOut">
              <a:rPr lang="ru-UA" smtClean="0"/>
              <a:t>10.12.2024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6D81524-96CA-4FBC-AEFC-39D9E94BBFC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2C5EDCE-4175-407E-8214-38C36945A7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1AAB09-2CEC-4D6E-B76F-1678BFDE08D4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776878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microsoft.com/office/2007/relationships/hdphoto" Target="../media/hdphoto1.wdp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openxmlformats.org/officeDocument/2006/relationships/image" Target="../media/image22.png"/><Relationship Id="rId25" Type="http://schemas.openxmlformats.org/officeDocument/2006/relationships/image" Target="../media/image23.png"/><Relationship Id="rId26" Type="http://schemas.openxmlformats.org/officeDocument/2006/relationships/image" Target="../media/image24.png"/><Relationship Id="rId27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5A9212F-59EF-43F3-B33C-614A734A09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84894"/>
          </a:xfrm>
          <a:prstGeom prst="rect">
            <a:avLst/>
          </a:prstGeom>
        </p:spPr>
      </p:pic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802741C8-A68A-4AF0-906C-FA57C5D81013}"/>
              </a:ext>
            </a:extLst>
          </p:cNvPr>
          <p:cNvSpPr/>
          <p:nvPr/>
        </p:nvSpPr>
        <p:spPr>
          <a:xfrm>
            <a:off x="4739148" y="570155"/>
            <a:ext cx="6184491" cy="5658523"/>
          </a:xfrm>
          <a:prstGeom prst="roundRect">
            <a:avLst/>
          </a:prstGeom>
          <a:solidFill>
            <a:schemeClr val="bg1">
              <a:alpha val="8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</p:txBody>
      </p:sp>
      <p:pic>
        <p:nvPicPr>
          <p:cNvPr id="48" name="подарок Рисунок 21">
            <a:extLst>
              <a:ext uri="{FF2B5EF4-FFF2-40B4-BE49-F238E27FC236}">
                <a16:creationId xmlns:a16="http://schemas.microsoft.com/office/drawing/2014/main" id="{293CC28B-F209-4333-BCB8-3A772523AC7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9" t="7043" r="13173" b="12787"/>
          <a:stretch/>
        </p:blipFill>
        <p:spPr>
          <a:xfrm>
            <a:off x="107128" y="86062"/>
            <a:ext cx="893403" cy="966381"/>
          </a:xfrm>
          <a:prstGeom prst="rect">
            <a:avLst/>
          </a:prstGeom>
        </p:spPr>
      </p:pic>
      <p:grpSp>
        <p:nvGrpSpPr>
          <p:cNvPr id="55" name="Группа 54">
            <a:extLst>
              <a:ext uri="{FF2B5EF4-FFF2-40B4-BE49-F238E27FC236}">
                <a16:creationId xmlns:a16="http://schemas.microsoft.com/office/drawing/2014/main" id="{EDFBDD08-933B-C645-4B95-1824A957EA35}"/>
              </a:ext>
            </a:extLst>
          </p:cNvPr>
          <p:cNvGrpSpPr/>
          <p:nvPr/>
        </p:nvGrpSpPr>
        <p:grpSpPr>
          <a:xfrm>
            <a:off x="4885935" y="882635"/>
            <a:ext cx="6398404" cy="4998946"/>
            <a:chOff x="-6995143" y="4496939"/>
            <a:chExt cx="6398404" cy="4998946"/>
          </a:xfrm>
        </p:grpSpPr>
        <p:grpSp>
          <p:nvGrpSpPr>
            <p:cNvPr id="7" name="Группа 6">
              <a:extLst>
                <a:ext uri="{FF2B5EF4-FFF2-40B4-BE49-F238E27FC236}">
                  <a16:creationId xmlns:a16="http://schemas.microsoft.com/office/drawing/2014/main" id="{2C7B8335-61C3-B6A5-2588-D90AAA0ED03B}"/>
                </a:ext>
              </a:extLst>
            </p:cNvPr>
            <p:cNvGrpSpPr/>
            <p:nvPr/>
          </p:nvGrpSpPr>
          <p:grpSpPr>
            <a:xfrm>
              <a:off x="-6995143" y="4496939"/>
              <a:ext cx="5498456" cy="4998946"/>
              <a:chOff x="5009185" y="929527"/>
              <a:chExt cx="5498456" cy="4998946"/>
            </a:xfrm>
          </p:grpSpPr>
          <p:grpSp>
            <p:nvGrpSpPr>
              <p:cNvPr id="9" name="Группа 8">
                <a:extLst>
                  <a:ext uri="{FF2B5EF4-FFF2-40B4-BE49-F238E27FC236}">
                    <a16:creationId xmlns:a16="http://schemas.microsoft.com/office/drawing/2014/main" id="{DAD4E6EF-03CC-A541-F835-15A15DB0C5E9}"/>
                  </a:ext>
                </a:extLst>
              </p:cNvPr>
              <p:cNvGrpSpPr/>
              <p:nvPr/>
            </p:nvGrpSpPr>
            <p:grpSpPr>
              <a:xfrm>
                <a:off x="5009185" y="1725643"/>
                <a:ext cx="2352396" cy="4202830"/>
                <a:chOff x="5009185" y="1725643"/>
                <a:chExt cx="2352396" cy="4202830"/>
              </a:xfrm>
            </p:grpSpPr>
            <p:pic>
              <p:nvPicPr>
                <p:cNvPr id="24" name="Рисунок 23">
                  <a:extLst>
                    <a:ext uri="{FF2B5EF4-FFF2-40B4-BE49-F238E27FC236}">
                      <a16:creationId xmlns:a16="http://schemas.microsoft.com/office/drawing/2014/main" id="{CD78D810-7C78-00D0-E82F-64C2D2A5016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9985" t="2673" r="22727" b="4647"/>
                <a:stretch/>
              </p:blipFill>
              <p:spPr>
                <a:xfrm>
                  <a:off x="5009185" y="1725643"/>
                  <a:ext cx="2144415" cy="4202830"/>
                </a:xfrm>
                <a:prstGeom prst="rect">
                  <a:avLst/>
                </a:prstGeom>
              </p:spPr>
            </p:pic>
            <p:pic>
              <p:nvPicPr>
                <p:cNvPr id="50" name="Рисунок 49">
                  <a:extLst>
                    <a:ext uri="{FF2B5EF4-FFF2-40B4-BE49-F238E27FC236}">
                      <a16:creationId xmlns:a16="http://schemas.microsoft.com/office/drawing/2014/main" id="{8F6E539E-1222-6248-A988-885C6ECBE02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096000" y="4015612"/>
                  <a:ext cx="1265581" cy="1265581"/>
                </a:xfrm>
                <a:prstGeom prst="rect">
                  <a:avLst/>
                </a:prstGeom>
              </p:spPr>
            </p:pic>
          </p:grp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8A30BE1D-2F1C-6620-8B8B-270B6DB0D3CB}"/>
                  </a:ext>
                </a:extLst>
              </p:cNvPr>
              <p:cNvSpPr txBox="1"/>
              <p:nvPr/>
            </p:nvSpPr>
            <p:spPr>
              <a:xfrm>
                <a:off x="5380917" y="929527"/>
                <a:ext cx="512672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ru-RU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Соня </a:t>
                </a:r>
                <a:r>
                  <a:rPr lang="ru-RU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збирає</a:t>
                </a:r>
                <a:r>
                  <a:rPr lang="ru-RU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ru-RU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пазли</a:t>
                </a:r>
                <a:r>
                  <a:rPr lang="ru-RU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 а Захар </a:t>
                </a:r>
                <a:r>
                  <a:rPr lang="ru-RU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смакує</a:t>
                </a:r>
                <a:r>
                  <a:rPr lang="ru-RU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ru-RU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морозиво</a:t>
                </a:r>
                <a:r>
                  <a:rPr lang="ru-RU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p:grpSp>
        <p:pic>
          <p:nvPicPr>
            <p:cNvPr id="54" name="Рисунок 53" descr="Изображение выглядит как мультфильм, иллюстрация, мальчик, Аним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5F860308-916A-F2BD-B852-9B36A9D66A7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4544459" y="5466268"/>
              <a:ext cx="3947720" cy="3947720"/>
            </a:xfrm>
            <a:prstGeom prst="rect">
              <a:avLst/>
            </a:prstGeom>
          </p:spPr>
        </p:pic>
        <p:pic>
          <p:nvPicPr>
            <p:cNvPr id="4" name="Рисунок 3" descr="Изображение выглядит как еда, десерт, молочные продукты, мороженое&#10;&#10;Автоматически созданное описание">
              <a:extLst>
                <a:ext uri="{FF2B5EF4-FFF2-40B4-BE49-F238E27FC236}">
                  <a16:creationId xmlns:a16="http://schemas.microsoft.com/office/drawing/2014/main" id="{99BEC561-239A-E0F8-90E4-3316D5C0156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522059" y="5445077"/>
              <a:ext cx="1802348" cy="1802348"/>
            </a:xfrm>
            <a:prstGeom prst="rect">
              <a:avLst/>
            </a:prstGeom>
          </p:spPr>
        </p:pic>
      </p:grpSp>
      <p:grpSp>
        <p:nvGrpSpPr>
          <p:cNvPr id="19" name="Группа 18">
            <a:extLst>
              <a:ext uri="{FF2B5EF4-FFF2-40B4-BE49-F238E27FC236}">
                <a16:creationId xmlns:a16="http://schemas.microsoft.com/office/drawing/2014/main" id="{0A95BA5B-2BD3-44B8-AE58-7CAE76330044}"/>
              </a:ext>
            </a:extLst>
          </p:cNvPr>
          <p:cNvGrpSpPr/>
          <p:nvPr/>
        </p:nvGrpSpPr>
        <p:grpSpPr>
          <a:xfrm>
            <a:off x="4896404" y="882635"/>
            <a:ext cx="5736183" cy="5216536"/>
            <a:chOff x="4832419" y="929527"/>
            <a:chExt cx="5736183" cy="5216536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A5F84F07-5977-438D-8647-ED25607F8411}"/>
                </a:ext>
              </a:extLst>
            </p:cNvPr>
            <p:cNvSpPr txBox="1"/>
            <p:nvPr/>
          </p:nvSpPr>
          <p:spPr>
            <a:xfrm>
              <a:off x="5633587" y="929527"/>
              <a:ext cx="462139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Музикант</a:t>
              </a:r>
              <a:r>
                <a:rPr lang="ru-RU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заспівав</a:t>
              </a:r>
              <a:r>
                <a:rPr lang="ru-RU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пісню</a:t>
              </a:r>
              <a:r>
                <a:rPr lang="ru-RU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про </a:t>
              </a:r>
              <a:r>
                <a:rPr lang="ru-RU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захід</a:t>
              </a:r>
              <a:r>
                <a:rPr lang="ru-RU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сонця</a:t>
              </a:r>
              <a:r>
                <a:rPr lang="ru-RU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  <p:pic>
          <p:nvPicPr>
            <p:cNvPr id="21" name="Рисунок 20">
              <a:extLst>
                <a:ext uri="{FF2B5EF4-FFF2-40B4-BE49-F238E27FC236}">
                  <a16:creationId xmlns:a16="http://schemas.microsoft.com/office/drawing/2014/main" id="{45F9AD01-53F2-4244-B426-C116E7A067F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80921" y="1958382"/>
              <a:ext cx="4187681" cy="4187681"/>
            </a:xfrm>
            <a:prstGeom prst="rect">
              <a:avLst/>
            </a:prstGeom>
          </p:spPr>
        </p:pic>
        <p:sp>
          <p:nvSpPr>
            <p:cNvPr id="22" name="Пузырек для мыслей: облако 21">
              <a:extLst>
                <a:ext uri="{FF2B5EF4-FFF2-40B4-BE49-F238E27FC236}">
                  <a16:creationId xmlns:a16="http://schemas.microsoft.com/office/drawing/2014/main" id="{35E4380E-D2A2-479F-86D8-82AB6F533BCC}"/>
                </a:ext>
              </a:extLst>
            </p:cNvPr>
            <p:cNvSpPr/>
            <p:nvPr/>
          </p:nvSpPr>
          <p:spPr>
            <a:xfrm>
              <a:off x="4832419" y="1441515"/>
              <a:ext cx="2276060" cy="1739348"/>
            </a:xfrm>
            <a:prstGeom prst="cloudCallout">
              <a:avLst>
                <a:gd name="adj1" fmla="val 55150"/>
                <a:gd name="adj2" fmla="val 47643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23" name="Рисунок 22">
              <a:extLst>
                <a:ext uri="{FF2B5EF4-FFF2-40B4-BE49-F238E27FC236}">
                  <a16:creationId xmlns:a16="http://schemas.microsoft.com/office/drawing/2014/main" id="{CB515A0D-3862-4263-B958-443836BCE5B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37743" y="1556128"/>
              <a:ext cx="1510122" cy="1510122"/>
            </a:xfrm>
            <a:prstGeom prst="rect">
              <a:avLst/>
            </a:prstGeom>
          </p:spPr>
        </p:pic>
      </p:grpSp>
      <p:grpSp>
        <p:nvGrpSpPr>
          <p:cNvPr id="25" name="Группа 24">
            <a:extLst>
              <a:ext uri="{FF2B5EF4-FFF2-40B4-BE49-F238E27FC236}">
                <a16:creationId xmlns:a16="http://schemas.microsoft.com/office/drawing/2014/main" id="{77608449-2D76-418F-A09C-FD6BB018A91C}"/>
              </a:ext>
            </a:extLst>
          </p:cNvPr>
          <p:cNvGrpSpPr/>
          <p:nvPr/>
        </p:nvGrpSpPr>
        <p:grpSpPr>
          <a:xfrm>
            <a:off x="4999760" y="915848"/>
            <a:ext cx="5687668" cy="4789607"/>
            <a:chOff x="5000405" y="929527"/>
            <a:chExt cx="5687668" cy="4789607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15FE40E4-6079-4963-A289-24B5E38BA0EF}"/>
                </a:ext>
              </a:extLst>
            </p:cNvPr>
            <p:cNvSpPr txBox="1"/>
            <p:nvPr/>
          </p:nvSpPr>
          <p:spPr>
            <a:xfrm>
              <a:off x="5616793" y="929527"/>
              <a:ext cx="465499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Автобус </a:t>
              </a:r>
              <a:r>
                <a:rPr lang="ru-RU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їде</a:t>
              </a:r>
              <a:r>
                <a:rPr lang="ru-RU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на </a:t>
              </a:r>
              <a:r>
                <a:rPr lang="ru-RU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зелений</a:t>
              </a:r>
              <a:r>
                <a:rPr lang="ru-RU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колір</a:t>
              </a:r>
              <a:r>
                <a:rPr lang="ru-RU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світлофора</a:t>
              </a:r>
              <a:r>
                <a:rPr lang="ru-RU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  <p:pic>
          <p:nvPicPr>
            <p:cNvPr id="27" name="Рисунок 26">
              <a:extLst>
                <a:ext uri="{FF2B5EF4-FFF2-40B4-BE49-F238E27FC236}">
                  <a16:creationId xmlns:a16="http://schemas.microsoft.com/office/drawing/2014/main" id="{61ACE065-FBEA-4554-A831-1A722278D22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00405" y="2064867"/>
              <a:ext cx="5687668" cy="3250096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28" name="Рисунок 27">
              <a:extLst>
                <a:ext uri="{FF2B5EF4-FFF2-40B4-BE49-F238E27FC236}">
                  <a16:creationId xmlns:a16="http://schemas.microsoft.com/office/drawing/2014/main" id="{86324F5B-012A-40F3-9955-FD9BAF4A7E5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56028" y="2420413"/>
              <a:ext cx="2539005" cy="2539005"/>
            </a:xfrm>
            <a:prstGeom prst="rect">
              <a:avLst/>
            </a:prstGeom>
          </p:spPr>
        </p:pic>
        <p:pic>
          <p:nvPicPr>
            <p:cNvPr id="29" name="Рисунок 28">
              <a:extLst>
                <a:ext uri="{FF2B5EF4-FFF2-40B4-BE49-F238E27FC236}">
                  <a16:creationId xmlns:a16="http://schemas.microsoft.com/office/drawing/2014/main" id="{6D1B7E51-225B-4577-8AC8-7DA0637EDD85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68292" y="2731398"/>
              <a:ext cx="2987736" cy="2987736"/>
            </a:xfrm>
            <a:prstGeom prst="rect">
              <a:avLst/>
            </a:prstGeom>
          </p:spPr>
        </p:pic>
      </p:grpSp>
      <p:grpSp>
        <p:nvGrpSpPr>
          <p:cNvPr id="30" name="Группа 29">
            <a:extLst>
              <a:ext uri="{FF2B5EF4-FFF2-40B4-BE49-F238E27FC236}">
                <a16:creationId xmlns:a16="http://schemas.microsoft.com/office/drawing/2014/main" id="{8594C9DA-5D2D-4900-8177-BBB13DE7C347}"/>
              </a:ext>
            </a:extLst>
          </p:cNvPr>
          <p:cNvGrpSpPr/>
          <p:nvPr/>
        </p:nvGrpSpPr>
        <p:grpSpPr>
          <a:xfrm>
            <a:off x="5662010" y="882635"/>
            <a:ext cx="4381363" cy="5229577"/>
            <a:chOff x="5551639" y="929527"/>
            <a:chExt cx="4381363" cy="5229577"/>
          </a:xfrm>
        </p:grpSpPr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D194BEBB-DC11-45F1-9D4A-E74901C3198C}"/>
                </a:ext>
              </a:extLst>
            </p:cNvPr>
            <p:cNvSpPr txBox="1"/>
            <p:nvPr/>
          </p:nvSpPr>
          <p:spPr>
            <a:xfrm>
              <a:off x="6296952" y="929527"/>
              <a:ext cx="329468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На </a:t>
              </a:r>
              <a:r>
                <a:rPr lang="ru-RU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столі</a:t>
              </a:r>
              <a:r>
                <a:rPr lang="ru-RU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стоїть</a:t>
              </a:r>
              <a:r>
                <a:rPr lang="ru-RU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ваза і глобус.</a:t>
              </a:r>
            </a:p>
          </p:txBody>
        </p:sp>
        <p:pic>
          <p:nvPicPr>
            <p:cNvPr id="32" name="Рисунок 31">
              <a:extLst>
                <a:ext uri="{FF2B5EF4-FFF2-40B4-BE49-F238E27FC236}">
                  <a16:creationId xmlns:a16="http://schemas.microsoft.com/office/drawing/2014/main" id="{2A0675E8-0F3C-429F-9A07-746E6E28BF0D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51639" y="2873082"/>
              <a:ext cx="4381363" cy="3286022"/>
            </a:xfrm>
            <a:prstGeom prst="rect">
              <a:avLst/>
            </a:prstGeom>
          </p:spPr>
        </p:pic>
        <p:pic>
          <p:nvPicPr>
            <p:cNvPr id="33" name="Рисунок 32">
              <a:extLst>
                <a:ext uri="{FF2B5EF4-FFF2-40B4-BE49-F238E27FC236}">
                  <a16:creationId xmlns:a16="http://schemas.microsoft.com/office/drawing/2014/main" id="{1629A621-9D13-4488-8D02-743806915D9B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94712" y="1740213"/>
              <a:ext cx="1806875" cy="1806875"/>
            </a:xfrm>
            <a:prstGeom prst="rect">
              <a:avLst/>
            </a:prstGeom>
          </p:spPr>
        </p:pic>
        <p:pic>
          <p:nvPicPr>
            <p:cNvPr id="34" name="Рисунок 33">
              <a:extLst>
                <a:ext uri="{FF2B5EF4-FFF2-40B4-BE49-F238E27FC236}">
                  <a16:creationId xmlns:a16="http://schemas.microsoft.com/office/drawing/2014/main" id="{A3824151-5A63-48BD-BB53-8D562FB52294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76431" y="2336772"/>
              <a:ext cx="1562607" cy="1562607"/>
            </a:xfrm>
            <a:prstGeom prst="rect">
              <a:avLst/>
            </a:prstGeom>
          </p:spPr>
        </p:pic>
      </p:grpSp>
      <p:grpSp>
        <p:nvGrpSpPr>
          <p:cNvPr id="35" name="Группа 34">
            <a:extLst>
              <a:ext uri="{FF2B5EF4-FFF2-40B4-BE49-F238E27FC236}">
                <a16:creationId xmlns:a16="http://schemas.microsoft.com/office/drawing/2014/main" id="{96F96C6A-2A48-47F7-84DC-968801614465}"/>
              </a:ext>
            </a:extLst>
          </p:cNvPr>
          <p:cNvGrpSpPr/>
          <p:nvPr/>
        </p:nvGrpSpPr>
        <p:grpSpPr>
          <a:xfrm>
            <a:off x="5081308" y="882635"/>
            <a:ext cx="5422803" cy="4998946"/>
            <a:chOff x="5195499" y="929527"/>
            <a:chExt cx="5422803" cy="4998946"/>
          </a:xfrm>
        </p:grpSpPr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C11743BD-4AAA-4995-A41D-851A7BBF9956}"/>
                </a:ext>
              </a:extLst>
            </p:cNvPr>
            <p:cNvSpPr txBox="1"/>
            <p:nvPr/>
          </p:nvSpPr>
          <p:spPr>
            <a:xfrm>
              <a:off x="5270300" y="929527"/>
              <a:ext cx="534800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Зоя </a:t>
              </a:r>
              <a:r>
                <a:rPr lang="ru-RU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несе</a:t>
              </a:r>
              <a:r>
                <a:rPr lang="ru-RU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синю сумку </a:t>
              </a:r>
              <a:r>
                <a:rPr lang="ru-RU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під</a:t>
              </a:r>
              <a:r>
                <a:rPr lang="ru-RU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зеленою </a:t>
              </a:r>
              <a:r>
                <a:rPr lang="ru-RU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парасолькою</a:t>
              </a:r>
              <a:r>
                <a:rPr lang="ru-RU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  <p:pic>
          <p:nvPicPr>
            <p:cNvPr id="37" name="Рисунок 36">
              <a:extLst>
                <a:ext uri="{FF2B5EF4-FFF2-40B4-BE49-F238E27FC236}">
                  <a16:creationId xmlns:a16="http://schemas.microsoft.com/office/drawing/2014/main" id="{946DF3B8-4253-4696-933F-153006F6028D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43228" y="2840560"/>
              <a:ext cx="2560231" cy="3087913"/>
            </a:xfrm>
            <a:prstGeom prst="rect">
              <a:avLst/>
            </a:prstGeom>
          </p:spPr>
        </p:pic>
        <p:pic>
          <p:nvPicPr>
            <p:cNvPr id="38" name="Рисунок 37">
              <a:extLst>
                <a:ext uri="{FF2B5EF4-FFF2-40B4-BE49-F238E27FC236}">
                  <a16:creationId xmlns:a16="http://schemas.microsoft.com/office/drawing/2014/main" id="{3F05FE79-6A3D-4896-9EBB-36D6966E3DF0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013776" flipH="1">
              <a:off x="5195499" y="1340725"/>
              <a:ext cx="3544645" cy="4036615"/>
            </a:xfrm>
            <a:prstGeom prst="rect">
              <a:avLst/>
            </a:prstGeom>
          </p:spPr>
        </p:pic>
        <p:pic>
          <p:nvPicPr>
            <p:cNvPr id="39" name="Рисунок 38">
              <a:extLst>
                <a:ext uri="{FF2B5EF4-FFF2-40B4-BE49-F238E27FC236}">
                  <a16:creationId xmlns:a16="http://schemas.microsoft.com/office/drawing/2014/main" id="{1CF9619D-5277-4AEB-A31E-1F7B0E52809B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hqprint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ackgroundRemoval t="8398" b="89844" l="0" r="96484">
                          <a14:foregroundMark x1="16309" y1="70605" x2="0" y2="65723"/>
                          <a14:foregroundMark x1="51563" y1="8496" x2="56445" y2="8496"/>
                          <a14:foregroundMark x1="63770" y1="72266" x2="96484" y2="69043"/>
                          <a14:backgroundMark x1="51563" y1="24023" x2="51563" y2="24023"/>
                          <a14:backgroundMark x1="53125" y1="22363" x2="53125" y2="22363"/>
                          <a14:backgroundMark x1="53125" y1="22363" x2="54004" y2="26465"/>
                          <a14:backgroundMark x1="58008" y1="29785" x2="54004" y2="2080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979542" y="4442188"/>
              <a:ext cx="1028773" cy="1028773"/>
            </a:xfrm>
            <a:prstGeom prst="rect">
              <a:avLst/>
            </a:prstGeom>
          </p:spPr>
        </p:pic>
      </p:grpSp>
      <p:grpSp>
        <p:nvGrpSpPr>
          <p:cNvPr id="40" name="Группа 39">
            <a:extLst>
              <a:ext uri="{FF2B5EF4-FFF2-40B4-BE49-F238E27FC236}">
                <a16:creationId xmlns:a16="http://schemas.microsoft.com/office/drawing/2014/main" id="{C538DFE9-E371-42D6-B0A1-35F3D5018816}"/>
              </a:ext>
            </a:extLst>
          </p:cNvPr>
          <p:cNvGrpSpPr/>
          <p:nvPr/>
        </p:nvGrpSpPr>
        <p:grpSpPr>
          <a:xfrm>
            <a:off x="5050647" y="882635"/>
            <a:ext cx="5613875" cy="5208874"/>
            <a:chOff x="5045420" y="913644"/>
            <a:chExt cx="5613875" cy="5208874"/>
          </a:xfrm>
        </p:grpSpPr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F4A10BB1-96DB-4FB5-85E8-3425A2B3733A}"/>
                </a:ext>
              </a:extLst>
            </p:cNvPr>
            <p:cNvSpPr txBox="1"/>
            <p:nvPr/>
          </p:nvSpPr>
          <p:spPr>
            <a:xfrm>
              <a:off x="5276618" y="913644"/>
              <a:ext cx="515147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У </a:t>
              </a:r>
              <a:r>
                <a:rPr lang="ru-RU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лісі</a:t>
              </a:r>
              <a:r>
                <a:rPr lang="ru-RU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зустрічаються</a:t>
              </a:r>
              <a:r>
                <a:rPr lang="ru-RU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лисиці</a:t>
              </a:r>
              <a:r>
                <a:rPr lang="ru-RU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ru-RU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зайці</a:t>
              </a:r>
              <a:r>
                <a:rPr lang="ru-RU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ru-RU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сови</a:t>
              </a:r>
              <a:r>
                <a:rPr lang="ru-RU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та </a:t>
              </a:r>
              <a:r>
                <a:rPr lang="ru-RU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змії</a:t>
              </a:r>
              <a:r>
                <a:rPr lang="ru-RU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  <p:pic>
          <p:nvPicPr>
            <p:cNvPr id="42" name="Рисунок 41">
              <a:extLst>
                <a:ext uri="{FF2B5EF4-FFF2-40B4-BE49-F238E27FC236}">
                  <a16:creationId xmlns:a16="http://schemas.microsoft.com/office/drawing/2014/main" id="{54F21732-DA8D-454F-B4C6-15FD12844A44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45420" y="1336830"/>
              <a:ext cx="5613875" cy="4785688"/>
            </a:xfrm>
            <a:prstGeom prst="rect">
              <a:avLst/>
            </a:prstGeom>
          </p:spPr>
        </p:pic>
        <p:pic>
          <p:nvPicPr>
            <p:cNvPr id="43" name="Рисунок 42">
              <a:extLst>
                <a:ext uri="{FF2B5EF4-FFF2-40B4-BE49-F238E27FC236}">
                  <a16:creationId xmlns:a16="http://schemas.microsoft.com/office/drawing/2014/main" id="{AEF11F9A-1516-44E7-80A9-9A3668BEB8B0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02272" y="3659521"/>
              <a:ext cx="2100169" cy="2100169"/>
            </a:xfrm>
            <a:prstGeom prst="rect">
              <a:avLst/>
            </a:prstGeom>
          </p:spPr>
        </p:pic>
        <p:pic>
          <p:nvPicPr>
            <p:cNvPr id="44" name="Рисунок 43">
              <a:extLst>
                <a:ext uri="{FF2B5EF4-FFF2-40B4-BE49-F238E27FC236}">
                  <a16:creationId xmlns:a16="http://schemas.microsoft.com/office/drawing/2014/main" id="{5F1ECD17-F7A1-45F1-9B87-1937D35ED1F0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14214" y="4388931"/>
              <a:ext cx="1166091" cy="641350"/>
            </a:xfrm>
            <a:prstGeom prst="rect">
              <a:avLst/>
            </a:prstGeom>
          </p:spPr>
        </p:pic>
        <p:pic>
          <p:nvPicPr>
            <p:cNvPr id="45" name="Рисунок 44">
              <a:extLst>
                <a:ext uri="{FF2B5EF4-FFF2-40B4-BE49-F238E27FC236}">
                  <a16:creationId xmlns:a16="http://schemas.microsoft.com/office/drawing/2014/main" id="{5D4C1253-55B5-4C11-AEE3-61776CD96D10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44300" y="3553362"/>
              <a:ext cx="753832" cy="753832"/>
            </a:xfrm>
            <a:prstGeom prst="rect">
              <a:avLst/>
            </a:prstGeom>
          </p:spPr>
        </p:pic>
        <p:pic>
          <p:nvPicPr>
            <p:cNvPr id="46" name="Рисунок 45">
              <a:extLst>
                <a:ext uri="{FF2B5EF4-FFF2-40B4-BE49-F238E27FC236}">
                  <a16:creationId xmlns:a16="http://schemas.microsoft.com/office/drawing/2014/main" id="{03C3700A-7860-415B-91F4-DDF0A1616C66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16218" y="2002396"/>
              <a:ext cx="881042" cy="880153"/>
            </a:xfrm>
            <a:prstGeom prst="rect">
              <a:avLst/>
            </a:prstGeom>
          </p:spPr>
        </p:pic>
      </p:grpSp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66700EBC-269F-4CB5-A9B1-806D2C50803A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1361" y="976419"/>
            <a:ext cx="4821371" cy="4821371"/>
          </a:xfrm>
          <a:prstGeom prst="rect">
            <a:avLst/>
          </a:prstGeom>
        </p:spPr>
      </p:pic>
      <p:pic>
        <p:nvPicPr>
          <p:cNvPr id="81" name="Picture 80" descr="image.png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243991" y="2225542"/>
            <a:ext cx="3686175" cy="3686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3036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</TotalTime>
  <Words>49</Words>
  <Application>Microsoft Office PowerPoint</Application>
  <PresentationFormat>Широкоэкранный</PresentationFormat>
  <Paragraphs>21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Анастасия Баранник</dc:creator>
  <cp:lastModifiedBy>Администратор</cp:lastModifiedBy>
  <cp:revision>9</cp:revision>
  <dcterms:created xsi:type="dcterms:W3CDTF">2024-08-04T19:36:26Z</dcterms:created>
  <dcterms:modified xsi:type="dcterms:W3CDTF">2024-12-10T14:19:21Z</dcterms:modified>
</cp:coreProperties>
</file>