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6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0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8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8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5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817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0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460" r="-151" b="152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44831" y="1719867"/>
            <a:ext cx="6371599" cy="41136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30" y="1987998"/>
            <a:ext cx="2939472" cy="2939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7678" y="4617972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Горький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круассан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5030" y="5310532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Вкусный круассан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56" y="1660275"/>
            <a:ext cx="2646218" cy="2646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5628" y="4616777"/>
            <a:ext cx="434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Грязная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посуда?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4317" y="5242500"/>
            <a:ext cx="258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Чистая посуда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59" y="2137395"/>
            <a:ext cx="1453438" cy="23731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43603" y="4608098"/>
            <a:ext cx="35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Ананасовый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3860" y="5263488"/>
            <a:ext cx="34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Апельсиновый сок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01" y="2043041"/>
            <a:ext cx="3086372" cy="30863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18236" y="4617492"/>
            <a:ext cx="347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Квадратный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3120" y="5332239"/>
            <a:ext cx="261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Круглый стол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04" y="1927775"/>
            <a:ext cx="3012787" cy="30127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42724" y="4656266"/>
            <a:ext cx="51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носорог?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9321" y="5199683"/>
            <a:ext cx="411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Серый носорог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6" y="2016178"/>
            <a:ext cx="2010994" cy="20987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29661" y="4616908"/>
            <a:ext cx="365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Соленый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43971" y="5265687"/>
            <a:ext cx="35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Сладкий апельсин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39" y="2158540"/>
            <a:ext cx="2154382" cy="21543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86647" y="4635586"/>
            <a:ext cx="380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Голубая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4635" y="5250630"/>
            <a:ext cx="321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Синяя маска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66" y="-28908"/>
            <a:ext cx="1631968" cy="17611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29" y="-10247"/>
            <a:ext cx="1575011" cy="1635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08" y="-3672"/>
            <a:ext cx="1569076" cy="16932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0" y="42646"/>
            <a:ext cx="1475205" cy="14752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80" y="-33685"/>
            <a:ext cx="1514215" cy="17129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74" y="-2264"/>
            <a:ext cx="1594399" cy="165006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40" y="111979"/>
            <a:ext cx="1273912" cy="15490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>
            <a:off x="-29803" y="157018"/>
            <a:ext cx="1599769" cy="15559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44" y="-11882"/>
            <a:ext cx="1393846" cy="16514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02" y="61382"/>
            <a:ext cx="1585832" cy="164639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51" y="35995"/>
            <a:ext cx="1509187" cy="150918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22" y="-74439"/>
            <a:ext cx="1607012" cy="18178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72" y="-38006"/>
            <a:ext cx="1662601" cy="17206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76" y="71903"/>
            <a:ext cx="1339828" cy="1629180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35605" y="3113432"/>
            <a:ext cx="3676649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2" grpId="0"/>
      <p:bldP spid="12" grpId="1"/>
      <p:bldP spid="13" grpId="0" build="allAtOnce"/>
      <p:bldP spid="17" grpId="0" build="allAtOnce"/>
      <p:bldP spid="18" grpId="0" build="allAtOnce"/>
      <p:bldP spid="20" grpId="0"/>
      <p:bldP spid="20" grpId="1"/>
      <p:bldP spid="21" grpId="0" build="allAtOnce"/>
      <p:bldP spid="23" grpId="0" build="allAtOnce"/>
      <p:bldP spid="24" grpId="0"/>
      <p:bldP spid="24" grpId="1"/>
      <p:bldP spid="26" grpId="0" build="allAtOnce"/>
      <p:bldP spid="27" grpId="0" build="allAtOnce"/>
      <p:bldP spid="30" grpId="0" build="allAtOnce"/>
      <p:bldP spid="30" grpId="1" build="allAtOnce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42E64A-1C6F-4A27-9617-7CF2118BF04A}"/>
</file>

<file path=customXml/itemProps2.xml><?xml version="1.0" encoding="utf-8"?>
<ds:datastoreItem xmlns:ds="http://schemas.openxmlformats.org/officeDocument/2006/customXml" ds:itemID="{B431C89B-8C72-4F84-AAA8-B54EC5FE072C}"/>
</file>

<file path=customXml/itemProps3.xml><?xml version="1.0" encoding="utf-8"?>
<ds:datastoreItem xmlns:ds="http://schemas.openxmlformats.org/officeDocument/2006/customXml" ds:itemID="{05E2D100-594D-49B2-B880-B2F7DB3FE437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7</cp:revision>
  <dcterms:created xsi:type="dcterms:W3CDTF">2024-12-11T14:00:08Z</dcterms:created>
  <dcterms:modified xsi:type="dcterms:W3CDTF">2024-12-21T15:10:11Z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