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20" autoAdjust="0"/>
  </p:normalViewPr>
  <p:slideViewPr>
    <p:cSldViewPr snapToGrid="0">
      <p:cViewPr varScale="1">
        <p:scale>
          <a:sx n="103" d="100"/>
          <a:sy n="103" d="100"/>
        </p:scale>
        <p:origin x="2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02CB1-09B5-46A2-973A-141294824503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373CE-572D-43E9-A002-A418566C76E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373CE-572D-43E9-A002-A418566C76E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tags" Target="../tags/tag1.xml"/><Relationship Id="rId24" Type="http://schemas.openxmlformats.org/officeDocument/2006/relationships/image" Target="../media/image23.png"/><Relationship Id="rId25" Type="http://schemas.openxmlformats.org/officeDocument/2006/relationships/slideLayout" Target="../slideLayouts/slideLayout7.xml"/><Relationship Id="rId26" Type="http://schemas.openxmlformats.org/officeDocument/2006/relationships/notesSlide" Target="../notesSlides/notesSlide1.xml"/><Relationship Id="rId27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Изображение выглядит как небо, дерево, растение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-1" y="-52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3416688" y="226959"/>
            <a:ext cx="7917285" cy="6382232"/>
            <a:chOff x="4051755" y="72336"/>
            <a:chExt cx="7280149" cy="5868628"/>
          </a:xfrm>
        </p:grpSpPr>
        <p:sp>
          <p:nvSpPr>
            <p:cNvPr id="25" name="Прямоугольник: скругленные углы 24"/>
            <p:cNvSpPr/>
            <p:nvPr/>
          </p:nvSpPr>
          <p:spPr>
            <a:xfrm>
              <a:off x="7759221" y="72337"/>
              <a:ext cx="3546953" cy="1880287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Прямоугольник: скругленные углы 23"/>
            <p:cNvSpPr/>
            <p:nvPr/>
          </p:nvSpPr>
          <p:spPr>
            <a:xfrm>
              <a:off x="4051755" y="72336"/>
              <a:ext cx="3546953" cy="1880287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Прямоугольник: скругленные углы 25"/>
            <p:cNvSpPr/>
            <p:nvPr/>
          </p:nvSpPr>
          <p:spPr>
            <a:xfrm>
              <a:off x="7772086" y="2066507"/>
              <a:ext cx="3546953" cy="1880287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Прямоугольник: скругленные углы 26"/>
            <p:cNvSpPr/>
            <p:nvPr/>
          </p:nvSpPr>
          <p:spPr>
            <a:xfrm>
              <a:off x="4064620" y="2066506"/>
              <a:ext cx="3546953" cy="1880287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Прямоугольник: скругленные углы 27"/>
            <p:cNvSpPr/>
            <p:nvPr/>
          </p:nvSpPr>
          <p:spPr>
            <a:xfrm>
              <a:off x="7784951" y="4060677"/>
              <a:ext cx="3546953" cy="1880287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Прямоугольник: скругленные углы 29"/>
            <p:cNvSpPr/>
            <p:nvPr/>
          </p:nvSpPr>
          <p:spPr>
            <a:xfrm>
              <a:off x="4077485" y="4060676"/>
              <a:ext cx="3546953" cy="1880287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4" name="Рисунок 83" descr="Изображение выглядит как искусство, зарисовка, дизайн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187" y="4859896"/>
            <a:ext cx="1577446" cy="1577446"/>
          </a:xfrm>
          <a:prstGeom prst="rect">
            <a:avLst/>
          </a:prstGeom>
        </p:spPr>
      </p:pic>
      <p:pic>
        <p:nvPicPr>
          <p:cNvPr id="5" name="Рисунок 4" descr="Изображение выглядит как вод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401" y="4882625"/>
            <a:ext cx="1577446" cy="1713769"/>
          </a:xfrm>
          <a:prstGeom prst="rect">
            <a:avLst/>
          </a:prstGeom>
        </p:spPr>
      </p:pic>
      <p:pic>
        <p:nvPicPr>
          <p:cNvPr id="75" name="Picture 8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BFFFE"/>
              </a:clrFrom>
              <a:clrTo>
                <a:srgbClr val="FB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0"/>
          <a:stretch>
            <a:fillRect/>
          </a:stretch>
        </p:blipFill>
        <p:spPr bwMode="auto">
          <a:xfrm>
            <a:off x="5401618" y="4772341"/>
            <a:ext cx="1657821" cy="158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Изображение выглядит как картина, дерево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471" y="4868608"/>
            <a:ext cx="1609586" cy="1609586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аквариум, Биология океана, золотая рыбка, Поставка рыбы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540" y="2707285"/>
            <a:ext cx="1577446" cy="1577446"/>
          </a:xfrm>
          <a:prstGeom prst="rect">
            <a:avLst/>
          </a:prstGeom>
        </p:spPr>
      </p:pic>
      <p:pic>
        <p:nvPicPr>
          <p:cNvPr id="53" name="Рисунок 52" descr="Изображение выглядит как черный, темнота, пространство, ночь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082" y="2714500"/>
            <a:ext cx="1560761" cy="1560761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Прямоугольник, снимок экрана, линия, прямоугольный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597" y="2810078"/>
            <a:ext cx="1701036" cy="1371861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контейнер, коробк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670" y="2510591"/>
            <a:ext cx="1947293" cy="1947293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снимок экрана, черный, черно-бел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212" y="2507935"/>
            <a:ext cx="1947293" cy="1947293"/>
          </a:xfrm>
          <a:prstGeom prst="rect">
            <a:avLst/>
          </a:prstGeom>
        </p:spPr>
      </p:pic>
      <p:pic>
        <p:nvPicPr>
          <p:cNvPr id="10" name="Рисунок 9" descr="Изображение выглядит как письмо, зарисовка, книг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472" y="2629346"/>
            <a:ext cx="1731068" cy="1731068"/>
          </a:xfrm>
          <a:prstGeom prst="rect">
            <a:avLst/>
          </a:prstGeom>
        </p:spPr>
      </p:pic>
      <p:pic>
        <p:nvPicPr>
          <p:cNvPr id="66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68" b="98928" l="2609" r="97174">
                        <a14:foregroundMark x1="35000" y1="17828" x2="40217" y2="4424"/>
                        <a14:foregroundMark x1="42391" y1="4424" x2="43370" y2="938"/>
                        <a14:foregroundMark x1="7391" y1="42225" x2="2717" y2="35523"/>
                        <a14:foregroundMark x1="57065" y1="41153" x2="69565" y2="58579"/>
                        <a14:foregroundMark x1="84674" y1="39812" x2="93696" y2="44638"/>
                        <a14:foregroundMark x1="95000" y1="61260" x2="97174" y2="67024"/>
                        <a14:foregroundMark x1="65217" y1="88204" x2="67065" y2="94236"/>
                        <a14:foregroundMark x1="66087" y1="98928" x2="66087" y2="98928"/>
                      </a14:backgroundRemoval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220" y="491390"/>
            <a:ext cx="1869710" cy="151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Рисунок 38" descr="Изображение выглядит как мебель, стул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436" y="339340"/>
            <a:ext cx="1621393" cy="1824067"/>
          </a:xfrm>
          <a:prstGeom prst="rect">
            <a:avLst/>
          </a:prstGeom>
        </p:spPr>
      </p:pic>
      <p:pic>
        <p:nvPicPr>
          <p:cNvPr id="43" name="Рисунок 42" descr="Изображение выглядит как снимок экрана, черный, темнота, черно-белый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436" y="334955"/>
            <a:ext cx="1621393" cy="1824067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апельсин, фрукт, тыква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248" y="223012"/>
            <a:ext cx="1947294" cy="1947294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зарисовка, черный, искусство, черно-белый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689" y="223012"/>
            <a:ext cx="1947294" cy="1947294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искусство, красный, Красочность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010" y="450886"/>
            <a:ext cx="1785035" cy="178503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черный, зарисовка, искусство, черно-белый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400" y="4882625"/>
            <a:ext cx="1577448" cy="171376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черный, снимок экрана, Прямоугольник, темнота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469" y="4868607"/>
            <a:ext cx="1606993" cy="1606993"/>
          </a:xfrm>
          <a:prstGeom prst="rect">
            <a:avLst/>
          </a:prstGeom>
        </p:spPr>
      </p:pic>
      <p:pic>
        <p:nvPicPr>
          <p:cNvPr id="7" name="Рисунок 6" descr="Изображение выглядит как рисунок, Предметная фотография, кружка&#10;&#10;Автоматически созданное описание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7" y="3643555"/>
            <a:ext cx="3166779" cy="3223328"/>
          </a:xfrm>
          <a:prstGeom prst="rect">
            <a:avLst/>
          </a:prstGeom>
        </p:spPr>
      </p:pic>
      <p:pic>
        <p:nvPicPr>
          <p:cNvPr id="85" name="Picture 84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7785" y="749935"/>
            <a:ext cx="32766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8</cp:revision>
  <dcterms:created xsi:type="dcterms:W3CDTF">2024-04-22T12:47:00Z</dcterms:created>
  <dcterms:modified xsi:type="dcterms:W3CDTF">2024-06-20T14:38:03Z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48FF0C55B926478EA5A47BD1FA9BFB52_12</vt:lpwstr>
  </property>
  <property fmtid="{D5CDD505-2E9C-101B-9397-08002B2CF9AE}" pid="3" name="KSOProductBuildVer">
    <vt:lpwstr>1033-12.2.0.17119</vt:lpwstr>
  </property>
</Properties>
</file>