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package/2006/relationships/metadata/thumbnail" Target="docProps/thumbnail.jpeg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ableStyles" Target="tableStyles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BACF-1BE0-43DA-92B0-C0838F1061E0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8FE82-E228-40F7-A654-6362ED2C035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BACF-1BE0-43DA-92B0-C0838F1061E0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8FE82-E228-40F7-A654-6362ED2C035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BACF-1BE0-43DA-92B0-C0838F1061E0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8FE82-E228-40F7-A654-6362ED2C035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BACF-1BE0-43DA-92B0-C0838F1061E0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8FE82-E228-40F7-A654-6362ED2C035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BACF-1BE0-43DA-92B0-C0838F1061E0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8FE82-E228-40F7-A654-6362ED2C035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BACF-1BE0-43DA-92B0-C0838F1061E0}" type="datetimeFigureOut">
              <a:rPr lang="en-US" smtClean="0"/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8FE82-E228-40F7-A654-6362ED2C035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BACF-1BE0-43DA-92B0-C0838F1061E0}" type="datetimeFigureOut">
              <a:rPr lang="en-US" smtClean="0"/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8FE82-E228-40F7-A654-6362ED2C035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BACF-1BE0-43DA-92B0-C0838F1061E0}" type="datetimeFigureOut">
              <a:rPr lang="en-US" smtClean="0"/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8FE82-E228-40F7-A654-6362ED2C035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BACF-1BE0-43DA-92B0-C0838F1061E0}" type="datetimeFigureOut">
              <a:rPr lang="en-US" smtClean="0"/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8FE82-E228-40F7-A654-6362ED2C035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BACF-1BE0-43DA-92B0-C0838F1061E0}" type="datetimeFigureOut">
              <a:rPr lang="en-US" smtClean="0"/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8FE82-E228-40F7-A654-6362ED2C035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BACF-1BE0-43DA-92B0-C0838F1061E0}" type="datetimeFigureOut">
              <a:rPr lang="en-US" smtClean="0"/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8FE82-E228-40F7-A654-6362ED2C035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4BACF-1BE0-43DA-92B0-C0838F1061E0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8FE82-E228-40F7-A654-6362ED2C035A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image" Target="../media/image1.png"/><Relationship Id="rId2" Type="http://schemas.microsoft.com/office/2007/relationships/hdphoto" Target="../media/image2.wdp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tags" Target="../tags/tag1.xml"/><Relationship Id="rId8" Type="http://schemas.openxmlformats.org/officeDocument/2006/relationships/image" Target="../media/image7.png"/><Relationship Id="rId9" Type="http://schemas.openxmlformats.org/officeDocument/2006/relationships/slideLayout" Target="../slideLayouts/slideLayout7.xml"/><Relationship Id="rId10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-2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268474" cy="68580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7153" y="451362"/>
            <a:ext cx="3028950" cy="3009900"/>
          </a:xfrm>
          <a:prstGeom prst="rect">
            <a:avLst/>
          </a:prstGeom>
          <a:effectLst>
            <a:softEdge rad="25400"/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0068" y="451362"/>
            <a:ext cx="3028950" cy="3048000"/>
          </a:xfrm>
          <a:prstGeom prst="rect">
            <a:avLst/>
          </a:prstGeom>
          <a:effectLst>
            <a:softEdge rad="12700"/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11829" y="460887"/>
            <a:ext cx="3038475" cy="3038475"/>
          </a:xfrm>
          <a:prstGeom prst="rect">
            <a:avLst/>
          </a:prstGeom>
          <a:effectLst>
            <a:softEdge rad="38100"/>
          </a:effectLst>
        </p:spPr>
      </p:pic>
      <p:sp>
        <p:nvSpPr>
          <p:cNvPr id="6" name="Овал 5"/>
          <p:cNvSpPr/>
          <p:nvPr/>
        </p:nvSpPr>
        <p:spPr>
          <a:xfrm>
            <a:off x="2898332" y="5712542"/>
            <a:ext cx="1182056" cy="1075249"/>
          </a:xfrm>
          <a:prstGeom prst="ellipse">
            <a:avLst/>
          </a:prstGeom>
          <a:solidFill>
            <a:schemeClr val="accent6">
              <a:lumMod val="20000"/>
              <a:lumOff val="80000"/>
              <a:alpha val="50196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40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543209" y="5712541"/>
            <a:ext cx="1182056" cy="1075249"/>
          </a:xfrm>
          <a:prstGeom prst="ellipse">
            <a:avLst/>
          </a:prstGeom>
          <a:solidFill>
            <a:schemeClr val="accent6">
              <a:lumMod val="20000"/>
              <a:lumOff val="80000"/>
              <a:alpha val="50196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0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8170298" y="5712540"/>
            <a:ext cx="1182056" cy="1075249"/>
          </a:xfrm>
          <a:prstGeom prst="ellipse">
            <a:avLst/>
          </a:prstGeom>
          <a:solidFill>
            <a:schemeClr val="accent6">
              <a:lumMod val="20000"/>
              <a:lumOff val="80000"/>
              <a:alpha val="50196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0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7519" y="0"/>
            <a:ext cx="1175718" cy="1099865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 descr="image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41605" y="3671570"/>
            <a:ext cx="2790825" cy="2790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0.00092 L 2.08333E-6 0.00023 C 0.00742 -0.01088 0.01484 -0.02338 0.02278 -0.03125 C 0.02838 -0.0368 0.03424 -0.04143 0.03958 -0.04815 C 0.04635 -0.05625 0.05286 -0.06713 0.05976 -0.07523 C 0.06836 -0.08565 0.07734 -0.09375 0.08607 -0.10486 C 0.12929 -0.15949 0.13554 -0.16921 0.17291 -0.23217 C 0.17969 -0.24352 0.18594 -0.25532 0.19245 -0.2669 C 0.20416 -0.2875 0.20911 -0.29467 0.2194 -0.31643 C 0.22278 -0.32338 0.22578 -0.33148 0.22916 -0.33796 C 0.23229 -0.34421 0.23581 -0.34861 0.23893 -0.35463 C 0.24193 -0.36018 0.24414 -0.36713 0.24713 -0.37268 C 0.25351 -0.38588 0.26015 -0.39838 0.26666 -0.41134 C 0.26953 -0.41713 0.27187 -0.42407 0.27487 -0.42963 C 0.27747 -0.43356 0.28008 -0.4375 0.28242 -0.4419 C 0.28763 -0.45278 0.29179 -0.46643 0.29752 -0.475 L 0.3125 -0.49861 C 0.31458 -0.50231 0.31679 -0.50671 0.31914 -0.50995 C 0.32135 -0.51273 0.3237 -0.51574 0.32578 -0.51852 C 0.33047 -0.52615 0.33463 -0.53449 0.33945 -0.5412 C 0.34206 -0.54421 0.34505 -0.54768 0.34778 -0.55185 C 0.35273 -0.55972 0.35768 -0.56898 0.36289 -0.57708 C 0.36484 -0.58102 0.36732 -0.58403 0.3694 -0.58842 C 0.37122 -0.59213 0.37265 -0.59606 0.37461 -0.59907 C 0.3763 -0.60231 0.37812 -0.60416 0.37995 -0.60671 C 0.38099 -0.6081 0.3819 -0.61041 0.38294 -0.61227 C 0.38359 -0.61342 0.3845 -0.61412 0.38515 -0.61597 C 0.38594 -0.61736 0.38646 -0.61967 0.38737 -0.62106 C 0.39049 -0.62754 0.39427 -0.63264 0.39713 -0.63958 C 0.40065 -0.64722 0.40403 -0.65578 0.40768 -0.66319 C 0.40963 -0.66713 0.41185 -0.67037 0.4138 -0.6743 C 0.42435 -0.6949 0.41706 -0.6831 0.42265 -0.69259 C 0.42318 -0.69421 0.42396 -0.69583 0.42435 -0.69768 C 0.42435 -0.70023 0.42357 -0.70278 0.42344 -0.70486 C 0.42239 -0.71736 0.42265 -0.7162 0.42265 -0.72639 " pathEditMode="relative" rAng="0" ptsTypes="AAAAAAAAAAAAAAAAAAAAAAAAAAAAAAAAA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211" y="-36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0.00046 L 5E-6 -2.59259E-6 C -0.0039 -0.00625 -0.00769 -0.0118 -0.01133 -0.01782 C -0.01485 -0.02384 -0.01823 -0.03148 -0.02227 -0.0368 C -0.03139 -0.05115 -0.04102 -0.06389 -0.05079 -0.07731 C -0.0552 -0.08379 -0.05976 -0.08981 -0.06407 -0.09653 C -0.07357 -0.1118 -0.08269 -0.1287 -0.09271 -0.14259 L -0.13204 -0.19791 C -0.1379 -0.20671 -0.14323 -0.21528 -0.14896 -0.22315 C -0.16511 -0.24653 -0.17292 -0.25185 -0.18998 -0.28472 C -0.19857 -0.30069 -0.20704 -0.31643 -0.21524 -0.33264 C -0.21836 -0.33889 -0.2211 -0.34583 -0.22448 -0.35185 C -0.22813 -0.35856 -0.23204 -0.36412 -0.23555 -0.37083 C -0.23881 -0.37754 -0.24193 -0.38495 -0.24545 -0.39213 C -0.25326 -0.40694 -0.2625 -0.41782 -0.26889 -0.43611 C -0.27162 -0.44305 -0.27396 -0.45046 -0.2767 -0.45694 C -0.28764 -0.48495 -0.2823 -0.46643 -0.29076 -0.49352 C -0.29245 -0.49907 -0.29402 -0.50555 -0.29584 -0.51111 C -0.2974 -0.51574 -0.29935 -0.51967 -0.30105 -0.5243 C -0.30938 -0.55162 -0.29857 -0.52477 -0.30938 -0.54953 C -0.31303 -0.5669 -0.31042 -0.56157 -0.31511 -0.56875 C -0.31928 -0.58287 -0.3142 -0.56504 -0.31862 -0.58194 C -0.31902 -0.58403 -0.31967 -0.58588 -0.32032 -0.58773 C -0.32097 -0.59051 -0.32123 -0.59305 -0.32188 -0.59514 C -0.32266 -0.59791 -0.3237 -0.59907 -0.32448 -0.60092 C -0.3254 -0.60393 -0.32618 -0.6074 -0.32709 -0.61088 C -0.32761 -0.61319 -0.32787 -0.61597 -0.32865 -0.61852 C -0.3293 -0.6206 -0.33021 -0.62222 -0.33125 -0.62407 C -0.33178 -0.62685 -0.3323 -0.62893 -0.33282 -0.63171 C -0.33347 -0.63703 -0.33386 -0.64213 -0.33451 -0.64745 C -0.33464 -0.6493 -0.33477 -0.65139 -0.33542 -0.65301 C -0.33594 -0.65509 -0.33698 -0.65671 -0.33777 -0.65879 C -0.33959 -0.66319 -0.34128 -0.66759 -0.34284 -0.67199 C -0.34362 -0.67407 -0.34454 -0.67569 -0.34545 -0.67778 C -0.34662 -0.68102 -0.34766 -0.68472 -0.3487 -0.68773 C -0.34974 -0.69004 -0.35105 -0.69259 -0.35209 -0.69514 C -0.35534 -0.70463 -0.35209 -0.69791 -0.35534 -0.70856 C -0.35612 -0.71088 -0.35717 -0.7125 -0.35795 -0.71412 C -0.35821 -0.7169 -0.35847 -0.71967 -0.35886 -0.72176 C -0.36029 -0.73379 -0.35925 -0.73078 -0.36107 -0.73495 " pathEditMode="relative" rAng="0" ptsTypes="AAAAAAAAAAAAAAAAAAAAAAAAAAAAAAAAAAAAAAAA"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060" y="-366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0.00069 L 2.08333E-7 0.00023 C -0.02031 -0.0294 -0.01042 -0.01319 -0.03685 -0.06736 C -0.04284 -0.07986 -0.04805 -0.09375 -0.05469 -0.10463 C -0.11536 -0.20926 -0.04049 -0.07662 -0.09714 -0.18889 C -0.10299 -0.20046 -0.11016 -0.20926 -0.11589 -0.22037 C -0.12487 -0.23727 -0.13294 -0.25602 -0.14167 -0.27315 C -0.14505 -0.28078 -0.14909 -0.2875 -0.15234 -0.29514 C -0.15833 -0.3081 -0.16549 -0.31944 -0.17018 -0.33426 C -0.17747 -0.35671 -0.17643 -0.35486 -0.1849 -0.37523 C -0.18958 -0.38588 -0.19427 -0.39583 -0.19896 -0.40671 C -0.20326 -0.41759 -0.20729 -0.42778 -0.21172 -0.43819 C -0.21432 -0.44421 -0.21771 -0.44884 -0.21966 -0.45555 C -0.23451 -0.51018 -0.21602 -0.44213 -0.23138 -0.50301 C -0.23359 -0.51134 -0.2362 -0.51967 -0.23841 -0.52847 C -0.24245 -0.54583 -0.24635 -0.56342 -0.25026 -0.58125 C -0.25234 -0.5912 -0.25482 -0.60092 -0.25703 -0.61065 C -0.25911 -0.61944 -0.26055 -0.62824 -0.26302 -0.63611 L -0.26992 -0.6574 C -0.27096 -0.66435 -0.27161 -0.67083 -0.27279 -0.67708 C -0.27396 -0.68217 -0.27591 -0.68588 -0.27682 -0.69097 C -0.27734 -0.69259 -0.27786 -0.70347 -0.27891 -0.70648 C -0.27982 -0.70972 -0.28164 -0.71157 -0.28281 -0.71481 C -0.28346 -0.71666 -0.28398 -0.71875 -0.28477 -0.7206 C -0.28594 -0.72338 -0.28763 -0.72546 -0.28867 -0.72824 C -0.28932 -0.73009 -0.28984 -0.73264 -0.29076 -0.73426 C -0.29362 -0.74051 -0.29362 -0.73518 -0.29362 -0.73935 " pathEditMode="relative" rAng="0" ptsTypes="AAAAAAAAAAAAAAAAAAAAAAAAA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87" y="-368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tags/tag1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WPS Presentation</Application>
  <PresentationFormat>Широкоэкранный</PresentationFormat>
  <Paragraphs>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SimSun</vt:lpstr>
      <vt:lpstr>Wingdings</vt:lpstr>
      <vt:lpstr>Microsoft YaHei</vt:lpstr>
      <vt:lpstr>Arial Unicode MS</vt:lpstr>
      <vt:lpstr>Calibri Light</vt:lpstr>
      <vt:lpstr>Calibri</vt:lpstr>
      <vt:lpstr>Тема Office</vt:lpstr>
      <vt:lpstr>PowerPoint 演示文稿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Марианна</dc:creator>
  <cp:lastModifiedBy>yanag</cp:lastModifiedBy>
  <cp:revision>7</cp:revision>
  <dcterms:created xsi:type="dcterms:W3CDTF">2024-04-11T20:04:00Z</dcterms:created>
  <dcterms:modified xsi:type="dcterms:W3CDTF">2024-07-02T21:48:16Z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56D8C0808F4147A6900F0C768A86F1C6_12</vt:lpwstr>
  </property>
  <property fmtid="{D5CDD505-2E9C-101B-9397-08002B2CF9AE}" pid="3" name="KSOProductBuildVer">
    <vt:lpwstr>1033-12.2.0.17119</vt:lpwstr>
  </property>
</Properties>
</file>