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0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227B-2B58-4C58-89CA-898248D0E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859846-972C-4F36-BF04-BF3897660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05080-902F-44F7-B4CD-5C44709F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EFCCA-4BC7-4D59-9E44-3E6C183E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07407-16A0-481A-8CE7-0F9F67BE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06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24AA7-E8B8-48C4-8D8C-B1ED837C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B662D8-7C5A-4B85-B1BD-55C5008F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BEA6F-97B3-4E00-B214-480D138C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0B676-4CA8-4C86-8022-DEFD5616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82589-4889-431F-A949-5595C41C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06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959381-78DE-4E91-84B8-EB00DC90F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397CB-0334-42A9-A7AD-58D9EAE39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50E73-B97E-484A-93D4-E6573758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81E3E-3C36-449E-887D-6312CC3A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9D14E-14AC-41A1-8C3A-6A9A9E2D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5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3482-6456-490A-B93D-6D6206D4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5273C-203B-4805-B1EC-30A51542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97D64-9C7A-4E9E-8405-1D4180D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09291-9525-4517-A20E-DD274A59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E6117-3F25-44E9-AAFF-33A559B5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90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39D1-39FA-4D83-9040-4D65D70C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68DCB-DE92-4308-A5D5-276E9D5A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021CC-F020-4C0B-8886-F8DC94BF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3821C-B042-49F7-9F16-03E5B7B4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72545-7D23-4A1B-8237-221602D8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91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1B366-112D-4132-8D91-44B68B33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3209-5C5B-4EE7-ABA9-18E3CFA0F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B4B41-1C3F-40D2-8D85-0F297C48C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0F921-436D-479B-8803-2B813BC2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9ABC2-93BB-4D9A-A27F-CA8352D9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368443-E431-4FA5-A692-49ACFBC9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615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EF309-4A36-4AD8-8C0D-5C9C38F5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9D473-E1F6-4753-BD35-4DBD78CE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386415-6CF5-4C56-9F44-966A8C2A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2D0B8D-D803-40B2-90AD-3CC0A045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BA804B-9216-4B9E-A3B6-79F705109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4DD225-F65A-4948-9A4E-35C76293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A078DB-7929-4840-A7E0-71B40C97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E0ACB-16B2-40BA-BD81-F4C5D8B3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6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D128C-278B-4919-95CB-6EDF19DB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DF1E51-622E-4659-AD86-E2179F0C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51851A-14AD-4892-B090-DBBDF1C8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57F1E1-05D0-44AE-B7C6-7553D33D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826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9A0CDE-F900-470B-BD7D-4285342E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C57AD-BB9A-404C-8AF0-7FFDF81F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BF162-DDD5-4396-BF4B-C8552325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506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43404-361E-4B69-A60C-9039BB6C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A259D-7E42-400D-89B8-D5B58BC5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B4F72-7C3B-46FC-8DDE-AB42A524C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D56BDA-4D36-4E2A-84E4-000573D4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BDC6F-B628-49F7-AEBC-8C0E9A7E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902500-677E-4067-B2E9-B112E798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8940E-8118-4CDD-B19D-DED0F002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B57A3B-C3F4-48F5-B4D6-616D1B415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1C000-1B58-4264-98E2-110018501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37ABC-6BF8-4C2C-8772-A541143D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90BECD-DBA3-46F3-A376-AEDFC201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CCBA33-D6D4-4602-9847-6677AEEF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724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9AEF-9171-49EB-B82E-8D791748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79713-BDF5-4267-9AC3-D20385927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70859-78EC-4093-B484-F02548174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E785F-F66C-4F92-BB60-7F757C913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F8445-D237-4D4C-BC1F-BDF2998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B53C10-C354-40E8-B5CD-FE5B70B2E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B62F51-BA18-4C27-8529-34B0425AC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37" t="18979" r="12163" b="7482"/>
          <a:stretch/>
        </p:blipFill>
        <p:spPr>
          <a:xfrm flipH="1">
            <a:off x="996278" y="407679"/>
            <a:ext cx="7193800" cy="612792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D5B5E-3DA4-42F6-BAD2-5A9C1F7A9C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9000"/>
                    </a14:imgEffect>
                  </a14:imgLayer>
                </a14:imgProps>
              </a:ext>
            </a:extLst>
          </a:blip>
          <a:srcRect l="17963" t="18979" r="22137" b="29510"/>
          <a:stretch/>
        </p:blipFill>
        <p:spPr>
          <a:xfrm flipH="1">
            <a:off x="1918127" y="378124"/>
            <a:ext cx="5854866" cy="429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7517EF-E815-44DC-95B9-895ED5BC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961C99-6D86-48ED-B0EF-DDEB58880F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"/>
          <a:stretch/>
        </p:blipFill>
        <p:spPr>
          <a:xfrm rot="21341644">
            <a:off x="3093288" y="827190"/>
            <a:ext cx="2943699" cy="25438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48410-AB52-4C52-834E-60416DF55CE7}"/>
              </a:ext>
            </a:extLst>
          </p:cNvPr>
          <p:cNvSpPr txBox="1"/>
          <p:nvPr/>
        </p:nvSpPr>
        <p:spPr>
          <a:xfrm rot="21410629">
            <a:off x="3140404" y="3462401"/>
            <a:ext cx="37632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Солнце светит ярко-ярко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5D0B35-46B8-4555-88A9-5727AB18E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341644">
            <a:off x="3072486" y="987583"/>
            <a:ext cx="2717200" cy="23481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F59FFF-A37B-4E5E-83FB-602AE8C5CBDE}"/>
              </a:ext>
            </a:extLst>
          </p:cNvPr>
          <p:cNvSpPr txBox="1"/>
          <p:nvPr/>
        </p:nvSpPr>
        <p:spPr>
          <a:xfrm rot="21410629">
            <a:off x="2999435" y="3381369"/>
            <a:ext cx="40452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сова спит сладко-сладко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E52E47-CA9D-49A2-9650-8DDC6B8FCB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341644">
            <a:off x="3259198" y="1036166"/>
            <a:ext cx="2530405" cy="21866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9C7A19-642E-43FD-9ABA-214535413ED7}"/>
              </a:ext>
            </a:extLst>
          </p:cNvPr>
          <p:cNvSpPr txBox="1"/>
          <p:nvPr/>
        </p:nvSpPr>
        <p:spPr>
          <a:xfrm rot="21410629">
            <a:off x="3299865" y="3320218"/>
            <a:ext cx="32056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Только обрывает сон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3A3492-A56E-4725-A6AD-D542AF3EDF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53"/>
          <a:stretch/>
        </p:blipFill>
        <p:spPr>
          <a:xfrm>
            <a:off x="3031318" y="791192"/>
            <a:ext cx="3031370" cy="26195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C4913F-E861-4C7F-AFC0-4664E4AFDB72}"/>
              </a:ext>
            </a:extLst>
          </p:cNvPr>
          <p:cNvSpPr txBox="1"/>
          <p:nvPr/>
        </p:nvSpPr>
        <p:spPr>
          <a:xfrm rot="21437710">
            <a:off x="3278935" y="3430634"/>
            <a:ext cx="34862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Месяц что над головой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подарок Рисунок 21">
            <a:extLst>
              <a:ext uri="{FF2B5EF4-FFF2-40B4-BE49-F238E27FC236}">
                <a16:creationId xmlns:a16="http://schemas.microsoft.com/office/drawing/2014/main" id="{5AAF63CF-8D02-4E49-A65A-87901E9DD5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6BF338-2945-4342-A795-23DB62AE57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775">
            <a:off x="3180435" y="1085141"/>
            <a:ext cx="2912345" cy="2912345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7780" y="2182530"/>
            <a:ext cx="2676525" cy="37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2024-08-14T21:00:06Z</dcterms:created>
  <dcterms:modified xsi:type="dcterms:W3CDTF">2024-08-15T13:01:10Z</dcterms:modified>
</cp:coreProperties>
</file>