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8FD"/>
    <a:srgbClr val="FA3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4" y="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" y="0"/>
            <a:ext cx="12473651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028" y="4422908"/>
            <a:ext cx="1710266" cy="17449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5937" y="738873"/>
            <a:ext cx="1488424" cy="148842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6255" y="2632237"/>
            <a:ext cx="1534397" cy="153439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9763" y="4357493"/>
            <a:ext cx="1733104" cy="1733104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457" y="653586"/>
            <a:ext cx="1738921" cy="173892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1618" y="4560224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0779" y="764533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614" y="2670329"/>
            <a:ext cx="1738921" cy="177421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9703" y="462505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3885" y="2592315"/>
            <a:ext cx="1554800" cy="15548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0071" y="754155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2186" y="4503001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32" y="2786729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8318" y="762000"/>
            <a:ext cx="2645258" cy="2667000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49278" y="3463621"/>
            <a:ext cx="30956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2024-11-19T18:39:49Z</dcterms:created>
  <dcterms:modified xsi:type="dcterms:W3CDTF">2024-11-19T20:28:47Z</dcterms:modified>
</cp:coreProperties>
</file>