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pic>
        <p:nvPicPr>
          <p:cNvPr id="2" name="Google Shape;84;p1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6950" y="4234180"/>
            <a:ext cx="1676400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13</cp:revision>
  <dcterms:created xsi:type="dcterms:W3CDTF">2024-02-21T07:30:00Z</dcterms:created>
  <dcterms:modified xsi:type="dcterms:W3CDTF">2024-07-15T16:56:19Z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