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916D9-732C-1DED-5B5A-CB244B3F7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026CFA-5144-4374-E477-A073D720F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79FDF9-67F5-EDDB-3418-DDC76B0C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DC667A-3580-2C08-2EBC-D315D67CD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DD60CF-E46B-6071-826C-F127153D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4646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F0A8B-FC92-35BC-BD0E-92C96D09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23E5DA-C80C-5D36-AEA2-38153E91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FEEA90-62EE-34B9-9FB4-67A26164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784B19-6903-2538-61FB-0DAC2C22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66467-3DA2-CF09-1B4F-60468548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5536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1EE658-4B83-C484-4D54-FA89E2CB3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707755-DB46-9495-5072-E052395F9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EB643E-EAC8-0485-3A2D-EED510E8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A2C41-492E-0B7F-5C07-0BBEF824B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37339-52E3-481F-CFB0-0688FC8C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6312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F540E-DE93-6534-25EC-B3092F53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602B5-CFEA-C36E-3CC7-3B34B95F3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18170-08C4-1E53-E571-FED0ED6B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2103E5-2DDE-D3CE-20CD-EA1D1B56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D40688-6296-609D-4FAA-5A3814DE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5994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3479D-6B82-BE7A-AD49-BB133892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65AC18-6C4B-68A7-B3FA-1B9F117AD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D307F2-210C-1377-CBD6-E85278A3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D324A-DBD9-7ADB-8B25-084297A5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4917D7-C93A-AE9E-0EDF-7537420A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9346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43EB1-2579-B5E2-59CE-5AD2417B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89D56-A790-C15A-7363-7125B4109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67926B-0315-7120-84AB-14E56D5B1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A89F40-3041-416B-A28C-27D652F2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C081FD-3803-B599-129D-93E4BEC5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AC08C1-29FB-5E52-8662-8927E9C2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7748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AD190-B2AF-824B-C5E4-B6A3A18C9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FD38F8-5EAC-72CC-1683-E6F75DE94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2B8D3D-11FA-FE95-6E58-9ADC184C7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6DA0BD-54F6-06C3-027C-610A50425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861B41-F8BB-9066-7A54-9ED4A64D2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03DAF1-16B9-881B-9777-CA5B7DF6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74808C-241D-BBBF-826A-510EEA2C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BEA022-EC6A-1283-3AF7-D5286653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7808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D79B0-1C86-E8B8-AD48-C576D5D5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9CCC85-4A47-DB38-6C22-081DF0D8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4894EA-F080-D309-52A4-CEFB1094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0C77FA-3687-6969-FD8C-47F844E7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7158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B030AF-FF88-7C14-34F2-6F6C4FA1F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45E1C3-1E90-1117-B519-15B11552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0048FD-52F6-CB2C-A394-7B66CF4E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3675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4693C-9527-72E7-9DC4-878693EA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9F2362-0918-C420-C737-50E426CD6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F51DDC-BC3C-1F14-5F96-953316D88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20B6C-BFBF-4ECB-AA9D-FE0391B2D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C93F5D-DF51-F7E8-F02C-FE08BA15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2C246C-6243-012A-0C21-A73077EC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016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C1FE9-F13B-851B-4CCA-F05753C3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9472A6-A338-C757-E540-FB994E0BB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F60E5F-40E4-9762-AD67-8CAE33860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12086A-62A1-5EF2-C646-7CE6AC1B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1F5917-F213-F939-D28C-BDDEABEF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B8BFAD-3439-FAC6-CE7C-CBF6FF7C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27103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4ABA2-5C43-4045-B0F1-20C61B2D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FBEA5C-5411-9F58-0E36-1ADE3E1C3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77BEC9-3AE9-FF3F-9E11-425CE4557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A0CA16-9BF3-D6AF-9156-799746A15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E9983-8CD4-87FC-001A-3D7CFB770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8337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microsoft.com/office/2007/relationships/hdphoto" Target="../media/hdphoto3.wdp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AB99D8-51C0-6570-917F-8E4DD543A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915F5DF-3D32-94CA-0996-2027D34E9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232" y="66582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2D332C-60A8-8025-73D5-5F3180DBC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67" b="86197" l="10000" r="90000">
                        <a14:foregroundMark x1="45130" y1="7944" x2="41826" y2="7944"/>
                        <a14:foregroundMark x1="49478" y1="10129" x2="51826" y2="39325"/>
                        <a14:foregroundMark x1="48957" y1="31380" x2="51391" y2="47567"/>
                        <a14:foregroundMark x1="25782" y1="86117" x2="28957" y2="85899"/>
                        <a14:foregroundMark x1="26879" y1="6423" x2="32609" y2="6356"/>
                        <a14:foregroundMark x1="30522" y1="6356" x2="42783" y2="6852"/>
                        <a14:foregroundMark x1="36435" y1="6455" x2="41652" y2="6455"/>
                        <a14:foregroundMark x1="36696" y1="5958" x2="41826" y2="6157"/>
                        <a14:foregroundMark x1="18977" y1="5228" x2="15739" y2="5065"/>
                        <a14:foregroundMark x1="29565" y1="5760" x2="29225" y2="5743"/>
                        <a14:foregroundMark x1="63753" y1="5472" x2="65185" y2="5374"/>
                        <a14:foregroundMark x1="56609" y1="5958" x2="60653" y2="5683"/>
                        <a14:foregroundMark x1="69826" y1="6256" x2="69304" y2="6256"/>
                        <a14:foregroundMark x1="27304" y1="5859" x2="27304" y2="5859"/>
                        <a14:foregroundMark x1="25130" y1="5859" x2="26696" y2="5859"/>
                        <a14:foregroundMark x1="26522" y1="5859" x2="26087" y2="5859"/>
                        <a14:foregroundMark x1="25913" y1="5859" x2="24957" y2="5859"/>
                        <a14:foregroundMark x1="27304" y1="5859" x2="25304" y2="5859"/>
                        <a14:foregroundMark x1="48957" y1="6058" x2="52348" y2="6058"/>
                        <a14:backgroundMark x1="20696" y1="5760" x2="24783" y2="3972"/>
                        <a14:backgroundMark x1="27478" y1="4667" x2="29739" y2="4866"/>
                        <a14:backgroundMark x1="68843" y1="4492" x2="71217" y2="4667"/>
                        <a14:backgroundMark x1="65826" y1="4270" x2="68299" y2="4452"/>
                        <a14:backgroundMark x1="76783" y1="4270" x2="77304" y2="3972"/>
                        <a14:backgroundMark x1="75826" y1="3774" x2="70609" y2="4171"/>
                        <a14:backgroundMark x1="63304" y1="4667" x2="60087" y2="4667"/>
                        <a14:backgroundMark x1="73913" y1="89672" x2="66609" y2="88083"/>
                        <a14:backgroundMark x1="29391" y1="88282" x2="27217" y2="88282"/>
                        <a14:backgroundMark x1="23217" y1="10129" x2="23826" y2="3674"/>
                        <a14:backgroundMark x1="21304" y1="9335" x2="22435" y2="99"/>
                        <a14:backgroundMark x1="21739" y1="7349" x2="23043" y2="2483"/>
                        <a14:backgroundMark x1="22696" y1="9037" x2="23478" y2="4965"/>
                        <a14:backgroundMark x1="22696" y1="9335" x2="22696" y2="2483"/>
                        <a14:backgroundMark x1="22087" y1="6058" x2="19043" y2="5362"/>
                        <a14:backgroundMark x1="23391" y1="5362" x2="24780" y2="5542"/>
                        <a14:backgroundMark x1="75391" y1="10626" x2="75391" y2="2483"/>
                        <a14:backgroundMark x1="74435" y1="11321" x2="74087" y2="3873"/>
                        <a14:backgroundMark x1="74783" y1="87984" x2="74261" y2="84012"/>
                        <a14:backgroundMark x1="73826" y1="84409" x2="74261" y2="86892"/>
                        <a14:backgroundMark x1="23739" y1="84409" x2="23739" y2="87786"/>
                        <a14:backgroundMark x1="23739" y1="84211" x2="23913" y2="87686"/>
                        <a14:backgroundMark x1="23391" y1="84707" x2="24000" y2="86693"/>
                        <a14:backgroundMark x1="23739" y1="85303" x2="23739" y2="87786"/>
                      </a14:backgroundRemoval>
                    </a14:imgEffect>
                  </a14:imgLayer>
                </a14:imgProps>
              </a:ext>
            </a:extLst>
          </a:blip>
          <a:srcRect l="25305" r="27074" b="4459"/>
          <a:stretch/>
        </p:blipFill>
        <p:spPr>
          <a:xfrm>
            <a:off x="1982628" y="724691"/>
            <a:ext cx="3338695" cy="5865442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27BBD1-F739-4AF6-0C19-7FFE9FE4BF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C58BDC3-6EFF-633E-2F32-69DB2D8796D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12" y="2704944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32C85B-ABB0-FD47-8DD0-25BBC33CF1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21" y="3056374"/>
            <a:ext cx="3054814" cy="305481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675A1AF-C037-E16F-7148-0A11F403A7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1C27B9F-01B3-ACCF-CA39-B7CDBF774D9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FC0B989-1191-FFF3-1ED0-7B2C95944B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4219" y="2769078"/>
            <a:ext cx="3338695" cy="33642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120F712-EC11-3078-CE9E-CBAB9DA163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E786F6C-DACA-9397-10DE-5018A0D04AC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F6B40B-D701-ECA9-32E8-8F9B7FB396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4219" y="3043646"/>
            <a:ext cx="3076895" cy="307689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D50D4C-3F92-E58D-73B9-C62CC4C628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9FA7C57-B8ED-7ADA-381A-6CC259263B6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1D4A01B-EAE9-476D-27E1-343A05931C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7059" y="3056414"/>
            <a:ext cx="3076895" cy="3076895"/>
          </a:xfrm>
          <a:prstGeom prst="rect">
            <a:avLst/>
          </a:prstGeom>
        </p:spPr>
      </p:pic>
      <p:pic>
        <p:nvPicPr>
          <p:cNvPr id="26" name="подарок Рисунок 21">
            <a:extLst>
              <a:ext uri="{FF2B5EF4-FFF2-40B4-BE49-F238E27FC236}">
                <a16:creationId xmlns:a16="http://schemas.microsoft.com/office/drawing/2014/main" id="{749B749D-6A2D-D9F9-209A-CA35EE51477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829" y="5690972"/>
            <a:ext cx="774669" cy="83794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D707C57-7F73-02C1-9D09-8A9352CBB2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066" y="1013573"/>
            <a:ext cx="5213816" cy="5340982"/>
          </a:xfrm>
          <a:prstGeom prst="rect">
            <a:avLst/>
          </a:prstGeom>
        </p:spPr>
      </p:pic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70679" y="2375209"/>
            <a:ext cx="24384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9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7ABB85-D905-4B3E-B55E-E0A820420ED5}"/>
</file>

<file path=customXml/itemProps2.xml><?xml version="1.0" encoding="utf-8"?>
<ds:datastoreItem xmlns:ds="http://schemas.openxmlformats.org/officeDocument/2006/customXml" ds:itemID="{75E987CA-9448-46FD-B66A-1EDCB40AA9BC}"/>
</file>

<file path=customXml/itemProps3.xml><?xml version="1.0" encoding="utf-8"?>
<ds:datastoreItem xmlns:ds="http://schemas.openxmlformats.org/officeDocument/2006/customXml" ds:itemID="{661FDFB9-16E4-468A-9F1C-D460768BF38B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Анастасия Баранник</cp:lastModifiedBy>
  <cp:revision>5</cp:revision>
  <dcterms:created xsi:type="dcterms:W3CDTF">2025-05-04T18:11:31Z</dcterms:created>
  <dcterms:modified xsi:type="dcterms:W3CDTF">2025-05-11T18:33:11Z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