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ЗМІШАТИ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ЗМІНИТИ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77" y="-160596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2024-07-21T13:02:50Z</dcterms:created>
  <dcterms:modified xsi:type="dcterms:W3CDTF">2024-12-05T22:22:44Z</dcterms:modified>
</cp:coreProperties>
</file>