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756" y="4476106"/>
            <a:ext cx="1234052" cy="12340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082" y="4484156"/>
            <a:ext cx="1466982" cy="14669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946" y="2575741"/>
            <a:ext cx="1466982" cy="1466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949" y="1070999"/>
            <a:ext cx="1436552" cy="14365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202" y="1473314"/>
            <a:ext cx="1436552" cy="14365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2421" y="4239880"/>
            <a:ext cx="1562676" cy="16201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75" y="3754030"/>
            <a:ext cx="1345189" cy="13464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770">
            <a:off x="3231374" y="1055049"/>
            <a:ext cx="1404447" cy="1404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467" y="2666076"/>
            <a:ext cx="1371119" cy="1376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711" y="2107907"/>
            <a:ext cx="1699217" cy="16992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441" y="2893062"/>
            <a:ext cx="1219865" cy="12198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242" y="1181536"/>
            <a:ext cx="1430403" cy="143040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92248"/>
            <a:ext cx="1092877" cy="12198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321874"/>
            <a:ext cx="1833420" cy="96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41359" y="1576460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103C3D-88EA-4A78-BC39-1F8E2A9CE621}"/>
</file>

<file path=customXml/itemProps2.xml><?xml version="1.0" encoding="utf-8"?>
<ds:datastoreItem xmlns:ds="http://schemas.openxmlformats.org/officeDocument/2006/customXml" ds:itemID="{BC65EBB1-19A7-42B6-8810-FFBC1986B4AC}"/>
</file>

<file path=customXml/itemProps3.xml><?xml version="1.0" encoding="utf-8"?>
<ds:datastoreItem xmlns:ds="http://schemas.openxmlformats.org/officeDocument/2006/customXml" ds:itemID="{32DF2C70-81F3-4DF3-86C3-339D22015E44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2025-02-12T12:20:56Z</dcterms:created>
  <dcterms:modified xsi:type="dcterms:W3CDTF">2025-02-12T12:49:34Z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