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6" y="1206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92001" cy="69631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4656" y="978434"/>
            <a:ext cx="1964303" cy="4680000"/>
            <a:chOff x="157177" y="101875"/>
            <a:chExt cx="1964303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913203"/>
              <a:ext cx="972000" cy="97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4602122"/>
            <a:ext cx="180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1" y="274273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2" y="1141535"/>
            <a:ext cx="4390476" cy="4390476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95924" y="2364268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24</cp:revision>
  <dcterms:created xsi:type="dcterms:W3CDTF">2024-07-08T11:06:20Z</dcterms:created>
  <dcterms:modified xsi:type="dcterms:W3CDTF">2024-10-21T16:26:02Z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</Properties>
</file>