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9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audio" Target="../media/audio2.wav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32005"/>
              <a:ext cx="3711488" cy="106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нарубил дрова топором</a:t>
              </a:r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grpSp>
        <p:nvGrpSpPr>
          <p:cNvPr id="22" name="Кира"/>
          <p:cNvGrpSpPr/>
          <p:nvPr/>
        </p:nvGrpSpPr>
        <p:grpSpPr>
          <a:xfrm rot="21369979">
            <a:off x="411279" y="1735319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115980" y="2454135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47381"/>
              <a:ext cx="3496882" cy="85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девочки Киры в руках карандаш.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арабан"/>
          <p:cNvGrpSpPr/>
          <p:nvPr/>
        </p:nvGrpSpPr>
        <p:grpSpPr>
          <a:xfrm rot="21370439">
            <a:off x="724396" y="1704650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038532" y="2272578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65286"/>
              <a:ext cx="3496882" cy="140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громко барабанит в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134737" y="1785096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4902599" y="2243975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97666"/>
              <a:ext cx="3903844" cy="9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Мастеру поручили срочную работу.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24979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Принцесса"/>
          <p:cNvGrpSpPr/>
          <p:nvPr/>
        </p:nvGrpSpPr>
        <p:grpSpPr>
          <a:xfrm rot="21429597">
            <a:off x="1289326" y="1768403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4965642" y="2225282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609390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принцессы Раи есть красивая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63046" y="1780693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31243" y="2163321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518284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в вазу красивые розы и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716915" y="1052111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33155" y="3171825"/>
            <a:ext cx="33242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2024-05-06T07:54:00Z</dcterms:created>
  <dcterms:modified xsi:type="dcterms:W3CDTF">2024-07-03T21:49:37Z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