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622300" y="1605405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48185" y="0"/>
            <a:ext cx="843815" cy="77964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кутник 40"/>
          <p:cNvSpPr/>
          <p:nvPr/>
        </p:nvSpPr>
        <p:spPr>
          <a:xfrm>
            <a:off x="5290679" y="2237620"/>
            <a:ext cx="488556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Ча-ча-ча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горит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/>
          <p:cNvSpPr/>
          <p:nvPr/>
        </p:nvSpPr>
        <p:spPr>
          <a:xfrm>
            <a:off x="5656479" y="2227567"/>
            <a:ext cx="45840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altLang="en-US" sz="4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ч-ач-ач дайте</a:t>
            </a:r>
            <a:endParaRPr lang="en-US" altLang="en-US" sz="4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Прямокутник 55"/>
          <p:cNvSpPr/>
          <p:nvPr/>
        </p:nvSpPr>
        <p:spPr>
          <a:xfrm>
            <a:off x="4871334" y="2202440"/>
            <a:ext cx="6248313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Чи-чи-чи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пирожки в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5290679" y="2213710"/>
            <a:ext cx="502983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Чо-чо-чо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болит</a:t>
            </a:r>
            <a:endParaRPr lang="ru-RU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94" y="2952244"/>
            <a:ext cx="2406939" cy="2406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85" y="3567392"/>
            <a:ext cx="1791791" cy="1791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16" y="3097712"/>
            <a:ext cx="2591592" cy="2591592"/>
          </a:xfrm>
          <a:prstGeom prst="rect">
            <a:avLst/>
          </a:prstGeom>
        </p:spPr>
      </p:pic>
      <p:sp>
        <p:nvSpPr>
          <p:cNvPr id="57" name="Прямокутник 56"/>
          <p:cNvSpPr/>
          <p:nvPr/>
        </p:nvSpPr>
        <p:spPr>
          <a:xfrm>
            <a:off x="4286702" y="2138700"/>
            <a:ext cx="660998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чи-чи</a:t>
            </a:r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новые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61" y="3267527"/>
            <a:ext cx="1592964" cy="159296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715" y="3904713"/>
            <a:ext cx="1210428" cy="120623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41" y="3523419"/>
            <a:ext cx="1673845" cy="1673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20" y="2909842"/>
            <a:ext cx="2689485" cy="23845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29" y="1698647"/>
            <a:ext cx="3866721" cy="3866721"/>
          </a:xfrm>
          <a:prstGeom prst="rect">
            <a:avLst/>
          </a:prstGeom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9955" y="2482662"/>
            <a:ext cx="31623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1" grpId="1" build="allAtOnce"/>
      <p:bldP spid="43" grpId="0" build="allAtOnce"/>
      <p:bldP spid="56" grpId="0" build="allAtOnce"/>
      <p:bldP spid="58" grpId="0" build="allAtOnce"/>
      <p:bldP spid="57" grpId="0" uiExpand="1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9A7C72-5ECE-4A0A-A609-40054909DDAE}"/>
</file>

<file path=customXml/itemProps2.xml><?xml version="1.0" encoding="utf-8"?>
<ds:datastoreItem xmlns:ds="http://schemas.openxmlformats.org/officeDocument/2006/customXml" ds:itemID="{1E541D6F-C65C-457E-BF8B-3F20A41D00FF}"/>
</file>

<file path=customXml/itemProps3.xml><?xml version="1.0" encoding="utf-8"?>
<ds:datastoreItem xmlns:ds="http://schemas.openxmlformats.org/officeDocument/2006/customXml" ds:itemID="{64D5FB80-9F51-4AC5-870A-F288149A19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WPS Slides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14</cp:revision>
  <dcterms:created xsi:type="dcterms:W3CDTF">2024-08-07T04:00:00Z</dcterms:created>
  <dcterms:modified xsi:type="dcterms:W3CDTF">2025-04-09T16:38:28Z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9778A139EDFC472FB1F826016DBFD019_12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