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001" y="2280064"/>
            <a:ext cx="2864501" cy="2864501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76" y="182115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428" y="1884868"/>
            <a:ext cx="2938038" cy="29380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" y="2124984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618" y="2161572"/>
            <a:ext cx="2959849" cy="2959849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26" y="1914766"/>
            <a:ext cx="3026632" cy="30266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26" y="1659370"/>
            <a:ext cx="3240877" cy="32408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047" y="1953121"/>
            <a:ext cx="2951757" cy="29517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4" y="1522117"/>
            <a:ext cx="3813766" cy="381376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88" y="1948812"/>
            <a:ext cx="2934216" cy="293421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50" y="1837601"/>
            <a:ext cx="3152799" cy="31527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r="24709"/>
          <a:stretch/>
        </p:blipFill>
        <p:spPr>
          <a:xfrm flipH="1">
            <a:off x="5123053" y="2045647"/>
            <a:ext cx="2746804" cy="274558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618270" y="1581098"/>
            <a:ext cx="2964935" cy="3429104"/>
            <a:chOff x="-14346" y="1722333"/>
            <a:chExt cx="3719732" cy="43020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346" y="2304668"/>
              <a:ext cx="3719732" cy="3719732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584" y="1982894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0" y="2201846"/>
            <a:ext cx="2952750" cy="2613754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9212" y="2243040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8170" y="1378930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31527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4C102-DFDD-494E-AD05-5493C3536A7F}"/>
</file>

<file path=customXml/itemProps2.xml><?xml version="1.0" encoding="utf-8"?>
<ds:datastoreItem xmlns:ds="http://schemas.openxmlformats.org/officeDocument/2006/customXml" ds:itemID="{6CC75F93-4E8A-4021-99D8-F280F7D8B157}"/>
</file>

<file path=customXml/itemProps3.xml><?xml version="1.0" encoding="utf-8"?>
<ds:datastoreItem xmlns:ds="http://schemas.openxmlformats.org/officeDocument/2006/customXml" ds:itemID="{54309858-F1FA-4AF9-9FA4-AE3C1653A7BA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2025-02-12T11:33:16Z</dcterms:created>
  <dcterms:modified xsi:type="dcterms:W3CDTF">2025-02-28T12:39:23Z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