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4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1247" autoAdjust="0"/>
  </p:normalViewPr>
  <p:slideViewPr>
    <p:cSldViewPr snapToGrid="0">
      <p:cViewPr>
        <p:scale>
          <a:sx n="66" d="100"/>
          <a:sy n="66" d="100"/>
        </p:scale>
        <p:origin x="219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Изображение выглядит как размытие, Красочность, Сирень&#10;&#10;Автоматически созданное описание">
            <a:extLst>
              <a:ext uri="{FF2B5EF4-FFF2-40B4-BE49-F238E27FC236}">
                <a16:creationId xmlns:a16="http://schemas.microsoft.com/office/drawing/2014/main" id="{DBFD682B-DD39-784E-9F1C-4A7BC7E15D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60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9735238F-0E81-D10D-5797-0EB98334E1CA}"/>
              </a:ext>
            </a:extLst>
          </p:cNvPr>
          <p:cNvSpPr/>
          <p:nvPr/>
        </p:nvSpPr>
        <p:spPr>
          <a:xfrm>
            <a:off x="2978057" y="715697"/>
            <a:ext cx="6233225" cy="5895557"/>
          </a:xfrm>
          <a:prstGeom prst="roundRect">
            <a:avLst/>
          </a:prstGeom>
          <a:solidFill>
            <a:schemeClr val="lt1">
              <a:alpha val="71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Рисунок 10" descr="Изображение выглядит как мультфильм, рисунок, Человеческое лицо, зарисовка&#10;&#10;Автоматически созданное описание">
            <a:extLst>
              <a:ext uri="{FF2B5EF4-FFF2-40B4-BE49-F238E27FC236}">
                <a16:creationId xmlns:a16="http://schemas.microsoft.com/office/drawing/2014/main" id="{403C3D88-0FB4-31B3-BB44-BAC000549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058" y="698924"/>
            <a:ext cx="6233225" cy="6233225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ED6F4F86-8B38-CA1A-41E9-0B4DED0A3BAE}"/>
              </a:ext>
            </a:extLst>
          </p:cNvPr>
          <p:cNvSpPr/>
          <p:nvPr/>
        </p:nvSpPr>
        <p:spPr>
          <a:xfrm>
            <a:off x="5271757" y="4070834"/>
            <a:ext cx="1610415" cy="1610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2F02E7CE-CB4A-5379-E213-8BF14D60778E}"/>
              </a:ext>
            </a:extLst>
          </p:cNvPr>
          <p:cNvSpPr/>
          <p:nvPr/>
        </p:nvSpPr>
        <p:spPr>
          <a:xfrm>
            <a:off x="5340103" y="4139180"/>
            <a:ext cx="1473724" cy="14737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177E3DC5-8EE6-5ACD-18AE-107E918E4CF2}"/>
              </a:ext>
            </a:extLst>
          </p:cNvPr>
          <p:cNvSpPr/>
          <p:nvPr/>
        </p:nvSpPr>
        <p:spPr>
          <a:xfrm>
            <a:off x="5427891" y="4226968"/>
            <a:ext cx="1298150" cy="129815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18F2D897-A8F7-F1DE-16BF-9EDE6FC52EDC}"/>
              </a:ext>
            </a:extLst>
          </p:cNvPr>
          <p:cNvSpPr/>
          <p:nvPr/>
        </p:nvSpPr>
        <p:spPr>
          <a:xfrm>
            <a:off x="5470899" y="4269976"/>
            <a:ext cx="1212130" cy="121213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68DE4D85-F232-9E2F-4FE3-5D27B5B3A32E}"/>
              </a:ext>
            </a:extLst>
          </p:cNvPr>
          <p:cNvSpPr/>
          <p:nvPr/>
        </p:nvSpPr>
        <p:spPr>
          <a:xfrm>
            <a:off x="4963428" y="3744797"/>
            <a:ext cx="2262486" cy="226248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3184035-4285-1F04-7DF6-91C46B0206C1}"/>
              </a:ext>
            </a:extLst>
          </p:cNvPr>
          <p:cNvSpPr/>
          <p:nvPr/>
        </p:nvSpPr>
        <p:spPr>
          <a:xfrm>
            <a:off x="5265946" y="4047315"/>
            <a:ext cx="1657450" cy="16574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0437CD5-2832-054C-4890-28EB6001BEE8}"/>
              </a:ext>
            </a:extLst>
          </p:cNvPr>
          <p:cNvSpPr/>
          <p:nvPr/>
        </p:nvSpPr>
        <p:spPr>
          <a:xfrm>
            <a:off x="5562977" y="4344346"/>
            <a:ext cx="1063389" cy="106338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6629DAD-8042-844C-D97B-8C6B7D4C6AA0}"/>
              </a:ext>
            </a:extLst>
          </p:cNvPr>
          <p:cNvSpPr/>
          <p:nvPr/>
        </p:nvSpPr>
        <p:spPr>
          <a:xfrm>
            <a:off x="5781074" y="4561115"/>
            <a:ext cx="629852" cy="62985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A392D321-7652-825B-6B96-EC181515D6F2}"/>
              </a:ext>
            </a:extLst>
          </p:cNvPr>
          <p:cNvGrpSpPr/>
          <p:nvPr/>
        </p:nvGrpSpPr>
        <p:grpSpPr>
          <a:xfrm>
            <a:off x="328393" y="5609770"/>
            <a:ext cx="1411507" cy="914400"/>
            <a:chOff x="523908" y="3205524"/>
            <a:chExt cx="1411507" cy="914400"/>
          </a:xfrm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7BA6043F-3534-4119-43FE-E6FDBD407E5A}"/>
                </a:ext>
              </a:extLst>
            </p:cNvPr>
            <p:cNvSpPr/>
            <p:nvPr/>
          </p:nvSpPr>
          <p:spPr>
            <a:xfrm>
              <a:off x="523908" y="3205524"/>
              <a:ext cx="1411507" cy="88174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18" name="Рисунок 17" descr="Воспроизвести со сплошной заливкой">
              <a:extLst>
                <a:ext uri="{FF2B5EF4-FFF2-40B4-BE49-F238E27FC236}">
                  <a16:creationId xmlns:a16="http://schemas.microsoft.com/office/drawing/2014/main" id="{5E01CDC2-C021-C206-57B3-172AB9A04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9158" y="320552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295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02328B-2472-4C33-9BD9-4FA83E926313}"/>
</file>

<file path=customXml/itemProps2.xml><?xml version="1.0" encoding="utf-8"?>
<ds:datastoreItem xmlns:ds="http://schemas.openxmlformats.org/officeDocument/2006/customXml" ds:itemID="{4F96FEF0-6BC9-41DB-9C63-5E304F97E982}"/>
</file>

<file path=customXml/itemProps3.xml><?xml version="1.0" encoding="utf-8"?>
<ds:datastoreItem xmlns:ds="http://schemas.openxmlformats.org/officeDocument/2006/customXml" ds:itemID="{141D5A82-470A-458A-91D1-E9DC80D65887}"/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Администратор</cp:lastModifiedBy>
  <cp:revision>12</cp:revision>
  <dcterms:created xsi:type="dcterms:W3CDTF">2025-01-05T23:57:56Z</dcterms:created>
  <dcterms:modified xsi:type="dcterms:W3CDTF">2025-01-29T15:01:05Z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