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2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96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microsoft.com/office/2007/relationships/hdphoto" Target="../media/hdphoto4.wdp"/><Relationship Id="rId26" Type="http://schemas.openxmlformats.org/officeDocument/2006/relationships/image" Target="../media/image21.png"/><Relationship Id="rId27" Type="http://schemas.microsoft.com/office/2007/relationships/hdphoto" Target="../media/hdphoto5.wdp"/><Relationship Id="rId28" Type="http://schemas.openxmlformats.org/officeDocument/2006/relationships/image" Target="../media/image22.png"/><Relationship Id="rId29" Type="http://schemas.microsoft.com/office/2007/relationships/hdphoto" Target="../media/hdphoto6.wdp"/><Relationship Id="rId30" Type="http://schemas.openxmlformats.org/officeDocument/2006/relationships/image" Target="../media/image23.png"/><Relationship Id="rId31" Type="http://schemas.microsoft.com/office/2007/relationships/hdphoto" Target="../media/hdphoto7.wdp"/><Relationship Id="rId32" Type="http://schemas.openxmlformats.org/officeDocument/2006/relationships/image" Target="../media/image24.png"/><Relationship Id="rId33" Type="http://schemas.openxmlformats.org/officeDocument/2006/relationships/image" Target="../media/image25.png"/><Relationship Id="rId34" Type="http://schemas.openxmlformats.org/officeDocument/2006/relationships/image" Target="../media/image26.png"/><Relationship Id="rId35" Type="http://schemas.openxmlformats.org/officeDocument/2006/relationships/image" Target="../media/image27.png"/><Relationship Id="rId36" Type="http://schemas.openxmlformats.org/officeDocument/2006/relationships/image" Target="../media/image28.png"/><Relationship Id="rId37" Type="http://schemas.openxmlformats.org/officeDocument/2006/relationships/image" Target="../media/image29.png"/><Relationship Id="rId38" Type="http://schemas.openxmlformats.org/officeDocument/2006/relationships/image" Target="../media/image30.png"/><Relationship Id="rId39" Type="http://schemas.openxmlformats.org/officeDocument/2006/relationships/image" Target="../media/image31.png"/><Relationship Id="rId40" Type="http://schemas.openxmlformats.org/officeDocument/2006/relationships/image" Target="../media/image32.png"/><Relationship Id="rId41" Type="http://schemas.openxmlformats.org/officeDocument/2006/relationships/image" Target="../media/image33.png"/><Relationship Id="rId42" Type="http://schemas.openxmlformats.org/officeDocument/2006/relationships/image" Target="../media/image34.png"/><Relationship Id="rId43" Type="http://schemas.microsoft.com/office/2007/relationships/hdphoto" Target="../media/hdphoto8.wdp"/><Relationship Id="rId44" Type="http://schemas.openxmlformats.org/officeDocument/2006/relationships/image" Target="../media/image35.png"/><Relationship Id="rId45" Type="http://schemas.microsoft.com/office/2007/relationships/hdphoto" Target="../media/hdphoto9.wdp"/><Relationship Id="rId46" Type="http://schemas.openxmlformats.org/officeDocument/2006/relationships/image" Target="../media/image36.png"/><Relationship Id="rId47" Type="http://schemas.microsoft.com/office/2007/relationships/hdphoto" Target="../media/hdphoto10.wdp"/><Relationship Id="rId48" Type="http://schemas.openxmlformats.org/officeDocument/2006/relationships/image" Target="../media/image37.png"/><Relationship Id="rId49" Type="http://schemas.openxmlformats.org/officeDocument/2006/relationships/image" Target="../media/image38.png"/><Relationship Id="rId50" Type="http://schemas.openxmlformats.org/officeDocument/2006/relationships/image" Target="../media/image39.png"/><Relationship Id="rId51" Type="http://schemas.openxmlformats.org/officeDocument/2006/relationships/image" Target="../media/image40.png"/><Relationship Id="rId5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15A03-D795-F3E1-C709-E1B384BF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9200FD5A-5FC6-B15F-5CE6-DB2EB287A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7CB370-9200-9EAF-A56F-7B59D9C652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9990" y="5981657"/>
            <a:ext cx="956176" cy="9431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нспорт, плавсредство, Кораблестроение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FEAD339D-8297-E15B-1FBD-285ECA16C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0" y="-2273520"/>
            <a:ext cx="8186234" cy="8186234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E981CF5-27BC-5CA8-095D-1D92246334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1564957"/>
            <a:ext cx="1295698" cy="12956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28CDF18-E238-D3FB-FAFB-DC07A3AD9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812482"/>
            <a:ext cx="1295698" cy="12956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3D7A3B0-846B-2C8A-FA8A-9640138C61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1564957"/>
            <a:ext cx="1295698" cy="12956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5E80B75-09AB-8519-61BB-E6C33A02F1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812482"/>
            <a:ext cx="1295698" cy="12956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5355B75-B931-64D0-38F1-13342FCC7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1564957"/>
            <a:ext cx="1295698" cy="12956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A66E9D01-DEB4-8555-1943-C2DEF89584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812482"/>
            <a:ext cx="1295698" cy="12956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62DFCD8E-BB91-B905-7A3A-C05E0CF09A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1564957"/>
            <a:ext cx="1295698" cy="129569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351A95DE-7D09-F6AF-E637-3A13DF3F48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812482"/>
            <a:ext cx="1295698" cy="129569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E4BF03B-4D83-FCC2-00E7-530B83AF2B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1564957"/>
            <a:ext cx="1295698" cy="129569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0116D28-0990-AFD8-9223-7D59A70E7E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812482"/>
            <a:ext cx="1295698" cy="12956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96C74D-B55C-CEDA-434D-EDC696DFEC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52" y="3684259"/>
            <a:ext cx="1128770" cy="1128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3E1A516-4DF4-A9D8-F0E2-4ACD327C75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67" y="3747598"/>
            <a:ext cx="1130843" cy="11308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1D037187-CDA4-566A-E034-EDBD980D90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85" y="5407001"/>
            <a:ext cx="991767" cy="6915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26A7301-D6DD-8E38-D2C6-18EC4D3BC9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9" y="5122545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AA28C17-D3B8-CDF0-E17C-034D837BEC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95" y="3712871"/>
            <a:ext cx="1122168" cy="112216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6853F8D3-783B-1BF5-5319-8B6CA52DDC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" y="5243784"/>
            <a:ext cx="966024" cy="9660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5E80DB91-0041-3152-31BC-CA776D6945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80" y="5054039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Рисунок 47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A4E66B4-F661-AEB7-C748-A7E78690CA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39" y="3716213"/>
            <a:ext cx="1118826" cy="11188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853C03E8-1DF2-F688-C941-3A74CB0887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7" y="5166893"/>
            <a:ext cx="1042915" cy="1042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D95BD4E1-1F4D-B9B8-9915-631D0A031E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3" y="3831229"/>
            <a:ext cx="963583" cy="9635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F652FB8-53F3-C6E0-FBD7-B0FE2B5DA4B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96" y="1935188"/>
            <a:ext cx="783984" cy="78398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3716196-159A-ECED-DD94-FEFA91166D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9697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0" name="Рисунок 59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39BAA30-1CF5-7B64-65C8-0611FBB30B8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4986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3" name="Рисунок 62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C77FC4B5-279E-137A-4CEA-60247B8066C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1979584"/>
            <a:ext cx="714296" cy="71429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4" name="Рисунок 6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C951A3-CC58-C1DF-C1F4-09502EEC50C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12" y="918479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5" name="Рисунок 6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ECC72F8-4B84-DA3A-DFBA-ECB42D1F246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9712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6" name="Рисунок 65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855C4D24-1E53-4083-0B4C-04CF11E42FD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59" y="971731"/>
            <a:ext cx="839042" cy="83904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0" name="Рисунок 69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075391C-A51D-E65E-A33F-BCCCC220EE9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4" y="1938932"/>
            <a:ext cx="783984" cy="78398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A5D7F5EA-8261-1B61-E553-2C69EC2ADD1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4071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3" name="Рисунок 72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7535C8A-9C9E-EC36-5CC3-F155EB32AB8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1190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4" name="Рисунок 73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E3BF53D2-E7FC-F735-B5A5-ACA0875A624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1979584"/>
            <a:ext cx="714296" cy="71429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5" name="Рисунок 74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99C6422-5AED-11BA-5ADB-CC51D9A0A80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64" y="91770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6" name="Рисунок 75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EFC09ED-B035-E764-E769-0534856419E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8406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7" name="Рисунок 76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2CEF79BD-CB28-D43E-4DAC-D8D90B216C3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59" y="971731"/>
            <a:ext cx="839042" cy="83904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9" name="Рисунок 1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DFBD32B-B31A-74A6-0A30-4347AC19EF3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6" y="3747598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4105F408-7636-4102-5DDD-5749616E903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07" y="5122545"/>
            <a:ext cx="1035923" cy="11654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C2BD3B-BCE6-5969-60C6-C9D7009DBB5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3747598"/>
            <a:ext cx="1193359" cy="11933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670D74E-3E83-6F35-4925-02521C02AB59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441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73D0771-2ABD-92D1-7E07-F723EE65336F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633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3" name="Рисунок 32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8F9EE16-8B74-723F-E9B8-41DFCF18AF3D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407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5EB1916-3713-B43B-698A-C934578562C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215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7" name="Рисунок 3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24519139-F182-6023-4482-EBEA8FF31B3B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407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9" name="Рисунок 3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C1B48695-7830-7538-1B01-5E0B0AE6526E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181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43ECB9A-7A1A-A9EB-4B6A-6FC4391BCCAB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15" y="250158"/>
            <a:ext cx="5342785" cy="5438192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196096" y="3516146"/>
            <a:ext cx="26384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</cp:revision>
  <dcterms:created xsi:type="dcterms:W3CDTF">2024-08-08T13:25:33Z</dcterms:created>
  <dcterms:modified xsi:type="dcterms:W3CDTF">2024-08-13T10:36:34Z</dcterms:modified>
</cp:coreProperties>
</file>