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2" y="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26.07.2024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5F04E6-DDFF-4D6B-954D-17D7FCCADEC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342" y="-37879"/>
            <a:ext cx="994981" cy="9251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526" y="2543695"/>
            <a:ext cx="3762374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2024-07-26T18:01:35Z</dcterms:created>
  <dcterms:modified xsi:type="dcterms:W3CDTF">2024-07-26T19:36:41Z</dcterms:modified>
</cp:coreProperties>
</file>