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613" y="4139880"/>
            <a:ext cx="1728792" cy="17287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1378" y="4024007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3536" y="2535836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992" y="2385494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0085" y="2560842"/>
            <a:ext cx="1537577" cy="15375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676" y="959624"/>
            <a:ext cx="1573759" cy="157375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723413"/>
            <a:ext cx="1809970" cy="18099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2443729"/>
            <a:ext cx="1723809" cy="172380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84" y="782034"/>
            <a:ext cx="1729762" cy="17297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215247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27863" y="472925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55922" y="306660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79271" y="287046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45373" y="31356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7350" y="2231512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214565" y="3893554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51418" y="3783930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67403" y="3829399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40314" y="3944614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88041" y="2251038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12059" y="2241255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93058" y="2030763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39850" y="1122423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8860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BF33C7-9EA6-42B0-A562-042130CB9989}"/>
</file>

<file path=customXml/itemProps2.xml><?xml version="1.0" encoding="utf-8"?>
<ds:datastoreItem xmlns:ds="http://schemas.openxmlformats.org/officeDocument/2006/customXml" ds:itemID="{1FC70C5F-5B25-4723-ACC1-0A4243B5221B}"/>
</file>

<file path=customXml/itemProps3.xml><?xml version="1.0" encoding="utf-8"?>
<ds:datastoreItem xmlns:ds="http://schemas.openxmlformats.org/officeDocument/2006/customXml" ds:itemID="{6E046765-57B0-4D7A-8FC6-115EDECB6433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2025-02-21T11:47:05Z</dcterms:created>
  <dcterms:modified xsi:type="dcterms:W3CDTF">2025-02-24T15:15:19Z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