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2"/>
  </p:normalViewPr>
  <p:slideViewPr>
    <p:cSldViewPr snapToGrid="0" showGuides="1">
      <p:cViewPr varScale="1">
        <p:scale>
          <a:sx n="74" d="100"/>
          <a:sy n="74" d="100"/>
        </p:scale>
        <p:origin x="1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418" y="-10050"/>
            <a:ext cx="12392268" cy="708818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1272889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594" y="1282743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75" y="1327995"/>
            <a:ext cx="1553841" cy="1553841"/>
          </a:xfrm>
          <a:prstGeom prst="rect">
            <a:avLst/>
          </a:prstGeom>
        </p:spPr>
      </p:pic>
      <p:pic>
        <p:nvPicPr>
          <p:cNvPr id="48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1219407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1272889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851108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862429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506633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996324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4438761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961040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4489390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860961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4412338"/>
            <a:ext cx="1608947" cy="1608947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4019549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11</cp:revision>
  <dcterms:created xsi:type="dcterms:W3CDTF">2024-03-28T09:11:00Z</dcterms:created>
  <dcterms:modified xsi:type="dcterms:W3CDTF">2024-06-18T13:38:09Z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